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1"/>
  </p:sldMasterIdLst>
  <p:sldIdLst>
    <p:sldId id="256" r:id="rId2"/>
    <p:sldId id="257" r:id="rId3"/>
    <p:sldId id="258" r:id="rId4"/>
    <p:sldId id="259" r:id="rId5"/>
    <p:sldId id="260" r:id="rId6"/>
    <p:sldId id="261" r:id="rId7"/>
    <p:sldId id="262" r:id="rId8"/>
    <p:sldId id="263" r:id="rId9"/>
    <p:sldId id="264" r:id="rId10"/>
    <p:sldId id="268" r:id="rId11"/>
    <p:sldId id="269" r:id="rId12"/>
    <p:sldId id="265" r:id="rId13"/>
    <p:sldId id="267"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ACD53B-D3E5-4D8C-9E47-F52F0D8C43F7}" v="1330" dt="2021-11-12T01:05:43.199"/>
    <p1510:client id="{4BA77E09-4991-44BC-84FD-8CD87C16FAA1}" v="12" dt="2021-11-12T00:33:36.217"/>
    <p1510:client id="{6D9E3D01-4DB4-4F91-B59F-6D4D9AF7667A}" v="135" dt="2021-11-12T00:24:43.839"/>
    <p1510:client id="{77C47412-4D9C-4971-9939-A571065B041A}" v="2" dt="2021-11-12T01:04:49.558"/>
    <p1510:client id="{F1F76E34-F175-498A-B19E-2D0A750497A6}" v="12" dt="2021-11-12T00:57:13.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suf emile" userId="9704535851a972e6" providerId="Windows Live" clId="Web-{03ACD53B-D3E5-4D8C-9E47-F52F0D8C43F7}"/>
    <pc:docChg chg="addSld modSld sldOrd addMainMaster delMainMaster">
      <pc:chgData name="yusuf emile" userId="9704535851a972e6" providerId="Windows Live" clId="Web-{03ACD53B-D3E5-4D8C-9E47-F52F0D8C43F7}" dt="2021-11-12T01:05:43.199" v="1135" actId="1076"/>
      <pc:docMkLst>
        <pc:docMk/>
      </pc:docMkLst>
      <pc:sldChg chg="addSp delSp modSp mod modTransition setBg modClrScheme addAnim delAnim delDesignElem chgLayout">
        <pc:chgData name="yusuf emile" userId="9704535851a972e6" providerId="Windows Live" clId="Web-{03ACD53B-D3E5-4D8C-9E47-F52F0D8C43F7}" dt="2021-11-12T01:05:43.199" v="1135" actId="1076"/>
        <pc:sldMkLst>
          <pc:docMk/>
          <pc:sldMk cId="109857222" sldId="256"/>
        </pc:sldMkLst>
        <pc:spChg chg="mod ord">
          <ac:chgData name="yusuf emile" userId="9704535851a972e6" providerId="Windows Live" clId="Web-{03ACD53B-D3E5-4D8C-9E47-F52F0D8C43F7}" dt="2021-11-12T01:00:55.787" v="1035" actId="1076"/>
          <ac:spMkLst>
            <pc:docMk/>
            <pc:sldMk cId="109857222" sldId="256"/>
            <ac:spMk id="2" creationId="{00000000-0000-0000-0000-000000000000}"/>
          </ac:spMkLst>
        </pc:spChg>
        <pc:spChg chg="mod ord">
          <ac:chgData name="yusuf emile" userId="9704535851a972e6" providerId="Windows Live" clId="Web-{03ACD53B-D3E5-4D8C-9E47-F52F0D8C43F7}" dt="2021-11-12T01:03:37.712" v="1096" actId="20577"/>
          <ac:spMkLst>
            <pc:docMk/>
            <pc:sldMk cId="109857222" sldId="256"/>
            <ac:spMk id="3" creationId="{00000000-0000-0000-0000-000000000000}"/>
          </ac:spMkLst>
        </pc:spChg>
        <pc:spChg chg="add mod">
          <ac:chgData name="yusuf emile" userId="9704535851a972e6" providerId="Windows Live" clId="Web-{03ACD53B-D3E5-4D8C-9E47-F52F0D8C43F7}" dt="2021-11-12T01:02:32.304" v="1084" actId="1076"/>
          <ac:spMkLst>
            <pc:docMk/>
            <pc:sldMk cId="109857222" sldId="256"/>
            <ac:spMk id="5" creationId="{5C15FB16-A1B5-4454-91DB-789E6B25EA71}"/>
          </ac:spMkLst>
        </pc:spChg>
        <pc:spChg chg="add mod">
          <ac:chgData name="yusuf emile" userId="9704535851a972e6" providerId="Windows Live" clId="Web-{03ACD53B-D3E5-4D8C-9E47-F52F0D8C43F7}" dt="2021-11-12T01:05:03.480" v="1130" actId="1076"/>
          <ac:spMkLst>
            <pc:docMk/>
            <pc:sldMk cId="109857222" sldId="256"/>
            <ac:spMk id="6" creationId="{1AA07627-D324-447D-9D3D-163072CCE43F}"/>
          </ac:spMkLst>
        </pc:spChg>
        <pc:spChg chg="add del mod">
          <ac:chgData name="yusuf emile" userId="9704535851a972e6" providerId="Windows Live" clId="Web-{03ACD53B-D3E5-4D8C-9E47-F52F0D8C43F7}" dt="2021-11-12T01:04:28.401" v="1126"/>
          <ac:spMkLst>
            <pc:docMk/>
            <pc:sldMk cId="109857222" sldId="256"/>
            <ac:spMk id="7" creationId="{DF38992D-4DCA-4DD7-A7AF-826C18BE1F32}"/>
          </ac:spMkLst>
        </pc:spChg>
        <pc:spChg chg="add del">
          <ac:chgData name="yusuf emile" userId="9704535851a972e6" providerId="Windows Live" clId="Web-{03ACD53B-D3E5-4D8C-9E47-F52F0D8C43F7}" dt="2021-11-11T18:38:50.054" v="19"/>
          <ac:spMkLst>
            <pc:docMk/>
            <pc:sldMk cId="109857222" sldId="256"/>
            <ac:spMk id="9" creationId="{19F9BF86-FE94-4517-B97D-026C7515E589}"/>
          </ac:spMkLst>
        </pc:spChg>
        <pc:spChg chg="add del">
          <ac:chgData name="yusuf emile" userId="9704535851a972e6" providerId="Windows Live" clId="Web-{03ACD53B-D3E5-4D8C-9E47-F52F0D8C43F7}" dt="2021-11-11T18:38:50.054" v="19"/>
          <ac:spMkLst>
            <pc:docMk/>
            <pc:sldMk cId="109857222" sldId="256"/>
            <ac:spMk id="11" creationId="{122AB34F-E75C-451A-8410-05B6C249E9D3}"/>
          </ac:spMkLst>
        </pc:spChg>
        <pc:spChg chg="add del">
          <ac:chgData name="yusuf emile" userId="9704535851a972e6" providerId="Windows Live" clId="Web-{03ACD53B-D3E5-4D8C-9E47-F52F0D8C43F7}" dt="2021-11-11T18:38:49.851" v="18"/>
          <ac:spMkLst>
            <pc:docMk/>
            <pc:sldMk cId="109857222" sldId="256"/>
            <ac:spMk id="15" creationId="{0149A9F6-B857-488C-AC3A-007B78165715}"/>
          </ac:spMkLst>
        </pc:spChg>
        <pc:spChg chg="add del">
          <ac:chgData name="yusuf emile" userId="9704535851a972e6" providerId="Windows Live" clId="Web-{03ACD53B-D3E5-4D8C-9E47-F52F0D8C43F7}" dt="2021-11-11T18:38:49.851" v="18"/>
          <ac:spMkLst>
            <pc:docMk/>
            <pc:sldMk cId="109857222" sldId="256"/>
            <ac:spMk id="16" creationId="{249EFD05-C377-44BE-91F0-1D17C1D9BF60}"/>
          </ac:spMkLst>
        </pc:spChg>
        <pc:spChg chg="add del">
          <ac:chgData name="yusuf emile" userId="9704535851a972e6" providerId="Windows Live" clId="Web-{03ACD53B-D3E5-4D8C-9E47-F52F0D8C43F7}" dt="2021-11-11T18:40:25.028" v="42"/>
          <ac:spMkLst>
            <pc:docMk/>
            <pc:sldMk cId="109857222" sldId="256"/>
            <ac:spMk id="17" creationId="{489B7BFD-8F45-4093-AD9C-91B15B0503D9}"/>
          </ac:spMkLst>
        </pc:spChg>
        <pc:spChg chg="add del">
          <ac:chgData name="yusuf emile" userId="9704535851a972e6" providerId="Windows Live" clId="Web-{03ACD53B-D3E5-4D8C-9E47-F52F0D8C43F7}" dt="2021-11-11T18:38:37.162" v="14"/>
          <ac:spMkLst>
            <pc:docMk/>
            <pc:sldMk cId="109857222" sldId="256"/>
            <ac:spMk id="18" creationId="{665DBBEF-238B-476B-96AB-8AAC3224ECEA}"/>
          </ac:spMkLst>
        </pc:spChg>
        <pc:spChg chg="add del">
          <ac:chgData name="yusuf emile" userId="9704535851a972e6" providerId="Windows Live" clId="Web-{03ACD53B-D3E5-4D8C-9E47-F52F0D8C43F7}" dt="2021-11-11T18:40:25.028" v="42"/>
          <ac:spMkLst>
            <pc:docMk/>
            <pc:sldMk cId="109857222" sldId="256"/>
            <ac:spMk id="19" creationId="{4D4C00DC-4DC6-4CD2-9E31-F17E6CEBC5A6}"/>
          </ac:spMkLst>
        </pc:spChg>
        <pc:spChg chg="add del">
          <ac:chgData name="yusuf emile" userId="9704535851a972e6" providerId="Windows Live" clId="Web-{03ACD53B-D3E5-4D8C-9E47-F52F0D8C43F7}" dt="2021-11-11T18:38:37.162" v="14"/>
          <ac:spMkLst>
            <pc:docMk/>
            <pc:sldMk cId="109857222" sldId="256"/>
            <ac:spMk id="20" creationId="{3FCFB1DE-0B7E-48CC-BA90-B2AB0889F9D6}"/>
          </ac:spMkLst>
        </pc:spChg>
        <pc:spChg chg="add del">
          <ac:chgData name="yusuf emile" userId="9704535851a972e6" providerId="Windows Live" clId="Web-{03ACD53B-D3E5-4D8C-9E47-F52F0D8C43F7}" dt="2021-11-11T18:40:25.028" v="42"/>
          <ac:spMkLst>
            <pc:docMk/>
            <pc:sldMk cId="109857222" sldId="256"/>
            <ac:spMk id="21" creationId="{A499C65A-9B02-4D7F-BD68-CD38D880551F}"/>
          </ac:spMkLst>
        </pc:spChg>
        <pc:spChg chg="add del mod">
          <ac:chgData name="yusuf emile" userId="9704535851a972e6" providerId="Windows Live" clId="Web-{03ACD53B-D3E5-4D8C-9E47-F52F0D8C43F7}" dt="2021-11-12T01:03:35.165" v="1093" actId="20577"/>
          <ac:spMkLst>
            <pc:docMk/>
            <pc:sldMk cId="109857222" sldId="256"/>
            <ac:spMk id="83" creationId="{4DE524F2-C7AF-4466-BA99-09C19DE0D819}"/>
          </ac:spMkLst>
        </pc:spChg>
        <pc:spChg chg="add del">
          <ac:chgData name="yusuf emile" userId="9704535851a972e6" providerId="Windows Live" clId="Web-{03ACD53B-D3E5-4D8C-9E47-F52F0D8C43F7}" dt="2021-11-12T00:20:10.168" v="924"/>
          <ac:spMkLst>
            <pc:docMk/>
            <pc:sldMk cId="109857222" sldId="256"/>
            <ac:spMk id="85" creationId="{F391DB8F-CD1E-4B48-81D6-9781BA3F4CF1}"/>
          </ac:spMkLst>
        </pc:spChg>
        <pc:spChg chg="add del">
          <ac:chgData name="yusuf emile" userId="9704535851a972e6" providerId="Windows Live" clId="Web-{03ACD53B-D3E5-4D8C-9E47-F52F0D8C43F7}" dt="2021-11-12T00:20:10.168" v="924"/>
          <ac:spMkLst>
            <pc:docMk/>
            <pc:sldMk cId="109857222" sldId="256"/>
            <ac:spMk id="87" creationId="{3093C5F1-820E-45E2-BF45-96B147FECB30}"/>
          </ac:spMkLst>
        </pc:spChg>
        <pc:spChg chg="add del">
          <ac:chgData name="yusuf emile" userId="9704535851a972e6" providerId="Windows Live" clId="Web-{03ACD53B-D3E5-4D8C-9E47-F52F0D8C43F7}" dt="2021-11-11T22:10:11.700" v="653"/>
          <ac:spMkLst>
            <pc:docMk/>
            <pc:sldMk cId="109857222" sldId="256"/>
            <ac:spMk id="202" creationId="{C3B0A228-9EA3-4009-A82E-9402BBC726A0}"/>
          </ac:spMkLst>
        </pc:spChg>
        <pc:spChg chg="add del">
          <ac:chgData name="yusuf emile" userId="9704535851a972e6" providerId="Windows Live" clId="Web-{03ACD53B-D3E5-4D8C-9E47-F52F0D8C43F7}" dt="2021-11-11T22:10:11.700" v="653"/>
          <ac:spMkLst>
            <pc:docMk/>
            <pc:sldMk cId="109857222" sldId="256"/>
            <ac:spMk id="204" creationId="{3376605B-B311-4691-9B2A-1684D1F5FEEF}"/>
          </ac:spMkLst>
        </pc:spChg>
        <pc:spChg chg="add del">
          <ac:chgData name="yusuf emile" userId="9704535851a972e6" providerId="Windows Live" clId="Web-{03ACD53B-D3E5-4D8C-9E47-F52F0D8C43F7}" dt="2021-11-11T22:10:11.700" v="653"/>
          <ac:spMkLst>
            <pc:docMk/>
            <pc:sldMk cId="109857222" sldId="256"/>
            <ac:spMk id="206" creationId="{50C40FC6-F06C-437F-A877-019DFC43FCFC}"/>
          </ac:spMkLst>
        </pc:spChg>
        <pc:grpChg chg="add del">
          <ac:chgData name="yusuf emile" userId="9704535851a972e6" providerId="Windows Live" clId="Web-{03ACD53B-D3E5-4D8C-9E47-F52F0D8C43F7}" dt="2021-11-11T18:38:49.851" v="18"/>
          <ac:grpSpMkLst>
            <pc:docMk/>
            <pc:sldMk cId="109857222" sldId="256"/>
            <ac:grpSpMk id="22" creationId="{F2FD01A0-E6FF-41CD-AEBD-279232B90D43}"/>
          </ac:grpSpMkLst>
        </pc:grpChg>
        <pc:grpChg chg="add del">
          <ac:chgData name="yusuf emile" userId="9704535851a972e6" providerId="Windows Live" clId="Web-{03ACD53B-D3E5-4D8C-9E47-F52F0D8C43F7}" dt="2021-11-11T18:40:25.028" v="42"/>
          <ac:grpSpMkLst>
            <pc:docMk/>
            <pc:sldMk cId="109857222" sldId="256"/>
            <ac:grpSpMk id="24" creationId="{66FB5A75-BDE2-4F12-A95B-C48788A7685C}"/>
          </ac:grpSpMkLst>
        </pc:grpChg>
        <pc:grpChg chg="add del">
          <ac:chgData name="yusuf emile" userId="9704535851a972e6" providerId="Windows Live" clId="Web-{03ACD53B-D3E5-4D8C-9E47-F52F0D8C43F7}" dt="2021-11-11T18:38:49.851" v="18"/>
          <ac:grpSpMkLst>
            <pc:docMk/>
            <pc:sldMk cId="109857222" sldId="256"/>
            <ac:grpSpMk id="27" creationId="{3C9AA14C-80A4-427C-A911-28CD20C56E5E}"/>
          </ac:grpSpMkLst>
        </pc:grpChg>
        <pc:grpChg chg="add del">
          <ac:chgData name="yusuf emile" userId="9704535851a972e6" providerId="Windows Live" clId="Web-{03ACD53B-D3E5-4D8C-9E47-F52F0D8C43F7}" dt="2021-11-11T18:40:25.028" v="42"/>
          <ac:grpSpMkLst>
            <pc:docMk/>
            <pc:sldMk cId="109857222" sldId="256"/>
            <ac:grpSpMk id="28" creationId="{1F4896D7-5AD0-4505-BCCD-82262CFEE2E1}"/>
          </ac:grpSpMkLst>
        </pc:grpChg>
        <pc:picChg chg="add mod ord">
          <ac:chgData name="yusuf emile" userId="9704535851a972e6" providerId="Windows Live" clId="Web-{03ACD53B-D3E5-4D8C-9E47-F52F0D8C43F7}" dt="2021-11-12T01:05:43.199" v="1135" actId="1076"/>
          <ac:picMkLst>
            <pc:docMk/>
            <pc:sldMk cId="109857222" sldId="256"/>
            <ac:picMk id="4" creationId="{6B1E5248-8F20-4D19-9540-7D284446D365}"/>
          </ac:picMkLst>
        </pc:picChg>
        <pc:cxnChg chg="add del">
          <ac:chgData name="yusuf emile" userId="9704535851a972e6" providerId="Windows Live" clId="Web-{03ACD53B-D3E5-4D8C-9E47-F52F0D8C43F7}" dt="2021-11-11T18:38:50.054" v="19"/>
          <ac:cxnSpMkLst>
            <pc:docMk/>
            <pc:sldMk cId="109857222" sldId="256"/>
            <ac:cxnSpMk id="13" creationId="{97CC2FE6-3AD0-4131-B4BC-1F4D65E25E13}"/>
          </ac:cxnSpMkLst>
        </pc:cxnChg>
      </pc:sldChg>
      <pc:sldChg chg="addSp delSp modSp new mod modTransition setBg modClrScheme addAnim delAnim modAnim delDesignElem chgLayout">
        <pc:chgData name="yusuf emile" userId="9704535851a972e6" providerId="Windows Live" clId="Web-{03ACD53B-D3E5-4D8C-9E47-F52F0D8C43F7}" dt="2021-11-12T00:20:10.168" v="924"/>
        <pc:sldMkLst>
          <pc:docMk/>
          <pc:sldMk cId="3789578128" sldId="257"/>
        </pc:sldMkLst>
        <pc:spChg chg="mod ord">
          <ac:chgData name="yusuf emile" userId="9704535851a972e6" providerId="Windows Live" clId="Web-{03ACD53B-D3E5-4D8C-9E47-F52F0D8C43F7}" dt="2021-11-12T00:20:10.168" v="924"/>
          <ac:spMkLst>
            <pc:docMk/>
            <pc:sldMk cId="3789578128" sldId="257"/>
            <ac:spMk id="2" creationId="{83AE71F5-51D8-4CDB-8672-3794C20F0AC9}"/>
          </ac:spMkLst>
        </pc:spChg>
        <pc:spChg chg="mod ord">
          <ac:chgData name="yusuf emile" userId="9704535851a972e6" providerId="Windows Live" clId="Web-{03ACD53B-D3E5-4D8C-9E47-F52F0D8C43F7}" dt="2021-11-12T00:20:10.168" v="924"/>
          <ac:spMkLst>
            <pc:docMk/>
            <pc:sldMk cId="3789578128" sldId="257"/>
            <ac:spMk id="3" creationId="{421FBA7A-51C7-43EA-802E-848CF126D2EA}"/>
          </ac:spMkLst>
        </pc:spChg>
        <pc:spChg chg="add mod">
          <ac:chgData name="yusuf emile" userId="9704535851a972e6" providerId="Windows Live" clId="Web-{03ACD53B-D3E5-4D8C-9E47-F52F0D8C43F7}" dt="2021-11-11T19:40:03.505" v="345" actId="1076"/>
          <ac:spMkLst>
            <pc:docMk/>
            <pc:sldMk cId="3789578128" sldId="257"/>
            <ac:spMk id="5" creationId="{9C81CCB5-D322-4219-B8AB-EB45DED5135A}"/>
          </ac:spMkLst>
        </pc:spChg>
        <pc:spChg chg="add mod">
          <ac:chgData name="yusuf emile" userId="9704535851a972e6" providerId="Windows Live" clId="Web-{03ACD53B-D3E5-4D8C-9E47-F52F0D8C43F7}" dt="2021-11-11T19:40:14.740" v="351" actId="20577"/>
          <ac:spMkLst>
            <pc:docMk/>
            <pc:sldMk cId="3789578128" sldId="257"/>
            <ac:spMk id="6" creationId="{2D0951A3-D249-4EDA-8139-1F7704F544D9}"/>
          </ac:spMkLst>
        </pc:spChg>
        <pc:spChg chg="add mod">
          <ac:chgData name="yusuf emile" userId="9704535851a972e6" providerId="Windows Live" clId="Web-{03ACD53B-D3E5-4D8C-9E47-F52F0D8C43F7}" dt="2021-11-11T19:40:14.036" v="350" actId="20577"/>
          <ac:spMkLst>
            <pc:docMk/>
            <pc:sldMk cId="3789578128" sldId="257"/>
            <ac:spMk id="7" creationId="{2ACE8BB1-81FE-4817-A54F-129A73A25A0F}"/>
          </ac:spMkLst>
        </pc:spChg>
        <pc:spChg chg="add mod">
          <ac:chgData name="yusuf emile" userId="9704535851a972e6" providerId="Windows Live" clId="Web-{03ACD53B-D3E5-4D8C-9E47-F52F0D8C43F7}" dt="2021-11-11T19:40:12.974" v="349" actId="20577"/>
          <ac:spMkLst>
            <pc:docMk/>
            <pc:sldMk cId="3789578128" sldId="257"/>
            <ac:spMk id="8" creationId="{A1B9E29C-8534-4BB3-8634-AAFC78F2872D}"/>
          </ac:spMkLst>
        </pc:spChg>
        <pc:spChg chg="add del">
          <ac:chgData name="yusuf emile" userId="9704535851a972e6" providerId="Windows Live" clId="Web-{03ACD53B-D3E5-4D8C-9E47-F52F0D8C43F7}" dt="2021-11-12T00:20:10.168" v="924"/>
          <ac:spMkLst>
            <pc:docMk/>
            <pc:sldMk cId="3789578128" sldId="257"/>
            <ac:spMk id="9" creationId="{685B57F6-59DE-4274-A37C-F47FE4E42EEF}"/>
          </ac:spMkLst>
        </pc:spChg>
        <pc:spChg chg="add mod">
          <ac:chgData name="yusuf emile" userId="9704535851a972e6" providerId="Windows Live" clId="Web-{03ACD53B-D3E5-4D8C-9E47-F52F0D8C43F7}" dt="2021-11-11T19:40:09.099" v="347" actId="20577"/>
          <ac:spMkLst>
            <pc:docMk/>
            <pc:sldMk cId="3789578128" sldId="257"/>
            <ac:spMk id="10" creationId="{3E135CCC-93C5-4671-8B76-CC3B6DDD957E}"/>
          </ac:spMkLst>
        </pc:spChg>
        <pc:spChg chg="add del">
          <ac:chgData name="yusuf emile" userId="9704535851a972e6" providerId="Windows Live" clId="Web-{03ACD53B-D3E5-4D8C-9E47-F52F0D8C43F7}" dt="2021-11-12T00:20:10.168" v="924"/>
          <ac:spMkLst>
            <pc:docMk/>
            <pc:sldMk cId="3789578128" sldId="257"/>
            <ac:spMk id="11" creationId="{C8C63406-9171-4282-BAAB-2DDC6831F0E6}"/>
          </ac:spMkLst>
        </pc:spChg>
        <pc:spChg chg="add mod">
          <ac:chgData name="yusuf emile" userId="9704535851a972e6" providerId="Windows Live" clId="Web-{03ACD53B-D3E5-4D8C-9E47-F52F0D8C43F7}" dt="2021-11-11T19:40:11.958" v="348" actId="20577"/>
          <ac:spMkLst>
            <pc:docMk/>
            <pc:sldMk cId="3789578128" sldId="257"/>
            <ac:spMk id="12" creationId="{4C991F2B-8FA8-43DB-BD72-1C2BF5BFBE99}"/>
          </ac:spMkLst>
        </pc:spChg>
        <pc:picChg chg="add mod ord">
          <ac:chgData name="yusuf emile" userId="9704535851a972e6" providerId="Windows Live" clId="Web-{03ACD53B-D3E5-4D8C-9E47-F52F0D8C43F7}" dt="2021-11-11T19:29:29.732" v="260"/>
          <ac:picMkLst>
            <pc:docMk/>
            <pc:sldMk cId="3789578128" sldId="257"/>
            <ac:picMk id="4" creationId="{17DDCE98-CBCB-45C2-9873-523958D8F20A}"/>
          </ac:picMkLst>
        </pc:picChg>
      </pc:sldChg>
      <pc:sldChg chg="addSp delSp modSp new mod modTransition setBg modClrScheme addAnim modAnim delDesignElem chgLayout">
        <pc:chgData name="yusuf emile" userId="9704535851a972e6" providerId="Windows Live" clId="Web-{03ACD53B-D3E5-4D8C-9E47-F52F0D8C43F7}" dt="2021-11-12T00:58:26.221" v="1032" actId="20577"/>
        <pc:sldMkLst>
          <pc:docMk/>
          <pc:sldMk cId="530687743" sldId="258"/>
        </pc:sldMkLst>
        <pc:spChg chg="mod ord">
          <ac:chgData name="yusuf emile" userId="9704535851a972e6" providerId="Windows Live" clId="Web-{03ACD53B-D3E5-4D8C-9E47-F52F0D8C43F7}" dt="2021-11-12T00:20:10.168" v="924"/>
          <ac:spMkLst>
            <pc:docMk/>
            <pc:sldMk cId="530687743" sldId="258"/>
            <ac:spMk id="2" creationId="{B1E82E17-B614-4576-A150-452A7EAC55E6}"/>
          </ac:spMkLst>
        </pc:spChg>
        <pc:spChg chg="mod ord">
          <ac:chgData name="yusuf emile" userId="9704535851a972e6" providerId="Windows Live" clId="Web-{03ACD53B-D3E5-4D8C-9E47-F52F0D8C43F7}" dt="2021-11-12T00:58:26.221" v="1032" actId="20577"/>
          <ac:spMkLst>
            <pc:docMk/>
            <pc:sldMk cId="530687743" sldId="258"/>
            <ac:spMk id="3" creationId="{F6BDAF23-5642-4FA4-9A45-8EC13DB9CA0B}"/>
          </ac:spMkLst>
        </pc:spChg>
        <pc:spChg chg="add del">
          <ac:chgData name="yusuf emile" userId="9704535851a972e6" providerId="Windows Live" clId="Web-{03ACD53B-D3E5-4D8C-9E47-F52F0D8C43F7}" dt="2021-11-12T00:20:10.168" v="924"/>
          <ac:spMkLst>
            <pc:docMk/>
            <pc:sldMk cId="530687743" sldId="258"/>
            <ac:spMk id="6" creationId="{685B57F6-59DE-4274-A37C-F47FE4E42EEF}"/>
          </ac:spMkLst>
        </pc:spChg>
        <pc:spChg chg="add del">
          <ac:chgData name="yusuf emile" userId="9704535851a972e6" providerId="Windows Live" clId="Web-{03ACD53B-D3E5-4D8C-9E47-F52F0D8C43F7}" dt="2021-11-12T00:20:10.168" v="924"/>
          <ac:spMkLst>
            <pc:docMk/>
            <pc:sldMk cId="530687743" sldId="258"/>
            <ac:spMk id="7" creationId="{6D6B3702-19B7-471C-974D-4A163151E0E5}"/>
          </ac:spMkLst>
        </pc:spChg>
        <pc:spChg chg="add del">
          <ac:chgData name="yusuf emile" userId="9704535851a972e6" providerId="Windows Live" clId="Web-{03ACD53B-D3E5-4D8C-9E47-F52F0D8C43F7}" dt="2021-11-11T19:30:11.797" v="263"/>
          <ac:spMkLst>
            <pc:docMk/>
            <pc:sldMk cId="530687743" sldId="258"/>
            <ac:spMk id="9" creationId="{685B57F6-59DE-4274-A37C-F47FE4E42EEF}"/>
          </ac:spMkLst>
        </pc:spChg>
        <pc:spChg chg="add del">
          <ac:chgData name="yusuf emile" userId="9704535851a972e6" providerId="Windows Live" clId="Web-{03ACD53B-D3E5-4D8C-9E47-F52F0D8C43F7}" dt="2021-11-11T19:30:11.797" v="263"/>
          <ac:spMkLst>
            <pc:docMk/>
            <pc:sldMk cId="530687743" sldId="258"/>
            <ac:spMk id="11" creationId="{C8C63406-9171-4282-BAAB-2DDC6831F0E6}"/>
          </ac:spMkLst>
        </pc:spChg>
        <pc:picChg chg="add mod ord">
          <ac:chgData name="yusuf emile" userId="9704535851a972e6" providerId="Windows Live" clId="Web-{03ACD53B-D3E5-4D8C-9E47-F52F0D8C43F7}" dt="2021-11-11T19:30:11.938" v="264"/>
          <ac:picMkLst>
            <pc:docMk/>
            <pc:sldMk cId="530687743" sldId="258"/>
            <ac:picMk id="4" creationId="{DCAC9E90-322D-4E4A-80AA-EF07A49FC988}"/>
          </ac:picMkLst>
        </pc:picChg>
        <pc:cxnChg chg="add del">
          <ac:chgData name="yusuf emile" userId="9704535851a972e6" providerId="Windows Live" clId="Web-{03ACD53B-D3E5-4D8C-9E47-F52F0D8C43F7}" dt="2021-11-12T00:20:10.168" v="924"/>
          <ac:cxnSpMkLst>
            <pc:docMk/>
            <pc:sldMk cId="530687743" sldId="258"/>
            <ac:cxnSpMk id="13" creationId="{50D86B0D-0E25-49AC-8123-2522E0A7692D}"/>
          </ac:cxnSpMkLst>
        </pc:cxnChg>
      </pc:sldChg>
      <pc:sldChg chg="addSp delSp modSp new mod modTransition setBg modClrScheme addAnim delAnim modAnim delDesignElem chgLayout">
        <pc:chgData name="yusuf emile" userId="9704535851a972e6" providerId="Windows Live" clId="Web-{03ACD53B-D3E5-4D8C-9E47-F52F0D8C43F7}" dt="2021-11-12T00:47:31.112" v="1017" actId="1076"/>
        <pc:sldMkLst>
          <pc:docMk/>
          <pc:sldMk cId="4042355000" sldId="259"/>
        </pc:sldMkLst>
        <pc:spChg chg="mod ord">
          <ac:chgData name="yusuf emile" userId="9704535851a972e6" providerId="Windows Live" clId="Web-{03ACD53B-D3E5-4D8C-9E47-F52F0D8C43F7}" dt="2021-11-12T00:20:10.168" v="924"/>
          <ac:spMkLst>
            <pc:docMk/>
            <pc:sldMk cId="4042355000" sldId="259"/>
            <ac:spMk id="2" creationId="{C9231C92-6F3D-4CC1-B1C0-C9AFDEB325B7}"/>
          </ac:spMkLst>
        </pc:spChg>
        <pc:spChg chg="del mod">
          <ac:chgData name="yusuf emile" userId="9704535851a972e6" providerId="Windows Live" clId="Web-{03ACD53B-D3E5-4D8C-9E47-F52F0D8C43F7}" dt="2021-11-11T19:23:34.179" v="254"/>
          <ac:spMkLst>
            <pc:docMk/>
            <pc:sldMk cId="4042355000" sldId="259"/>
            <ac:spMk id="3" creationId="{289F8E7B-5D8D-4573-A607-58B3CCD35153}"/>
          </ac:spMkLst>
        </pc:spChg>
        <pc:spChg chg="add del">
          <ac:chgData name="yusuf emile" userId="9704535851a972e6" providerId="Windows Live" clId="Web-{03ACD53B-D3E5-4D8C-9E47-F52F0D8C43F7}" dt="2021-11-12T00:20:10.168" v="924"/>
          <ac:spMkLst>
            <pc:docMk/>
            <pc:sldMk cId="4042355000" sldId="259"/>
            <ac:spMk id="6" creationId="{685B57F6-59DE-4274-A37C-F47FE4E42EEF}"/>
          </ac:spMkLst>
        </pc:spChg>
        <pc:spChg chg="add del">
          <ac:chgData name="yusuf emile" userId="9704535851a972e6" providerId="Windows Live" clId="Web-{03ACD53B-D3E5-4D8C-9E47-F52F0D8C43F7}" dt="2021-11-12T00:20:10.168" v="924"/>
          <ac:spMkLst>
            <pc:docMk/>
            <pc:sldMk cId="4042355000" sldId="259"/>
            <ac:spMk id="7" creationId="{C8C63406-9171-4282-BAAB-2DDC6831F0E6}"/>
          </ac:spMkLst>
        </pc:spChg>
        <pc:spChg chg="add mod ord">
          <ac:chgData name="yusuf emile" userId="9704535851a972e6" providerId="Windows Live" clId="Web-{03ACD53B-D3E5-4D8C-9E47-F52F0D8C43F7}" dt="2021-11-12T00:47:31.112" v="1017" actId="1076"/>
          <ac:spMkLst>
            <pc:docMk/>
            <pc:sldMk cId="4042355000" sldId="259"/>
            <ac:spMk id="8" creationId="{CA58DDF3-DF33-4CD1-BA80-E410C30AD98A}"/>
          </ac:spMkLst>
        </pc:spChg>
        <pc:spChg chg="add del">
          <ac:chgData name="yusuf emile" userId="9704535851a972e6" providerId="Windows Live" clId="Web-{03ACD53B-D3E5-4D8C-9E47-F52F0D8C43F7}" dt="2021-11-11T19:23:58.837" v="257"/>
          <ac:spMkLst>
            <pc:docMk/>
            <pc:sldMk cId="4042355000" sldId="259"/>
            <ac:spMk id="9" creationId="{5CD60141-EEBD-4EC1-8E34-0344C16A18A2}"/>
          </ac:spMkLst>
        </pc:spChg>
        <pc:spChg chg="add mod">
          <ac:chgData name="yusuf emile" userId="9704535851a972e6" providerId="Windows Live" clId="Web-{03ACD53B-D3E5-4D8C-9E47-F52F0D8C43F7}" dt="2021-11-11T19:48:22.363" v="395" actId="1076"/>
          <ac:spMkLst>
            <pc:docMk/>
            <pc:sldMk cId="4042355000" sldId="259"/>
            <ac:spMk id="12" creationId="{712C4ECB-3990-4266-836B-1A206FBE6D8E}"/>
          </ac:spMkLst>
        </pc:spChg>
        <pc:spChg chg="add del">
          <ac:chgData name="yusuf emile" userId="9704535851a972e6" providerId="Windows Live" clId="Web-{03ACD53B-D3E5-4D8C-9E47-F52F0D8C43F7}" dt="2021-11-11T19:23:58.837" v="257"/>
          <ac:spMkLst>
            <pc:docMk/>
            <pc:sldMk cId="4042355000" sldId="259"/>
            <ac:spMk id="13" creationId="{70105F5E-5B61-4F51-927C-5B28DB7DD9BB}"/>
          </ac:spMkLst>
        </pc:spChg>
        <pc:spChg chg="add mod">
          <ac:chgData name="yusuf emile" userId="9704535851a972e6" providerId="Windows Live" clId="Web-{03ACD53B-D3E5-4D8C-9E47-F52F0D8C43F7}" dt="2021-11-11T19:58:26.227" v="409" actId="1076"/>
          <ac:spMkLst>
            <pc:docMk/>
            <pc:sldMk cId="4042355000" sldId="259"/>
            <ac:spMk id="14" creationId="{5776AC24-A455-453A-B29D-76B6C7EC55AD}"/>
          </ac:spMkLst>
        </pc:spChg>
        <pc:spChg chg="add mod">
          <ac:chgData name="yusuf emile" userId="9704535851a972e6" providerId="Windows Live" clId="Web-{03ACD53B-D3E5-4D8C-9E47-F52F0D8C43F7}" dt="2021-11-11T20:16:47.762" v="459" actId="1076"/>
          <ac:spMkLst>
            <pc:docMk/>
            <pc:sldMk cId="4042355000" sldId="259"/>
            <ac:spMk id="18" creationId="{F062BA65-5C6C-4F58-B0D5-B579AE6FDA24}"/>
          </ac:spMkLst>
        </pc:spChg>
        <pc:spChg chg="add mod">
          <ac:chgData name="yusuf emile" userId="9704535851a972e6" providerId="Windows Live" clId="Web-{03ACD53B-D3E5-4D8C-9E47-F52F0D8C43F7}" dt="2021-11-11T20:16:52.560" v="461" actId="1076"/>
          <ac:spMkLst>
            <pc:docMk/>
            <pc:sldMk cId="4042355000" sldId="259"/>
            <ac:spMk id="19" creationId="{F2965D02-9F5B-4388-AF2C-4731B720913E}"/>
          </ac:spMkLst>
        </pc:spChg>
        <pc:spChg chg="add mod">
          <ac:chgData name="yusuf emile" userId="9704535851a972e6" providerId="Windows Live" clId="Web-{03ACD53B-D3E5-4D8C-9E47-F52F0D8C43F7}" dt="2021-11-11T20:16:57.591" v="463" actId="1076"/>
          <ac:spMkLst>
            <pc:docMk/>
            <pc:sldMk cId="4042355000" sldId="259"/>
            <ac:spMk id="22" creationId="{0860A127-E420-4D8C-891E-A0099FECE795}"/>
          </ac:spMkLst>
        </pc:spChg>
        <pc:spChg chg="add mod">
          <ac:chgData name="yusuf emile" userId="9704535851a972e6" providerId="Windows Live" clId="Web-{03ACD53B-D3E5-4D8C-9E47-F52F0D8C43F7}" dt="2021-11-11T20:34:53.421" v="551" actId="1076"/>
          <ac:spMkLst>
            <pc:docMk/>
            <pc:sldMk cId="4042355000" sldId="259"/>
            <ac:spMk id="23" creationId="{28DFC75D-E637-46D7-A0B1-AD44827680CD}"/>
          </ac:spMkLst>
        </pc:spChg>
        <pc:spChg chg="add mod">
          <ac:chgData name="yusuf emile" userId="9704535851a972e6" providerId="Windows Live" clId="Web-{03ACD53B-D3E5-4D8C-9E47-F52F0D8C43F7}" dt="2021-11-11T20:20:03.634" v="481" actId="1076"/>
          <ac:spMkLst>
            <pc:docMk/>
            <pc:sldMk cId="4042355000" sldId="259"/>
            <ac:spMk id="24" creationId="{D4AA2A27-0477-4824-97E4-5B5EF016D712}"/>
          </ac:spMkLst>
        </pc:spChg>
        <pc:spChg chg="add mod">
          <ac:chgData name="yusuf emile" userId="9704535851a972e6" providerId="Windows Live" clId="Web-{03ACD53B-D3E5-4D8C-9E47-F52F0D8C43F7}" dt="2021-11-11T20:20:31.745" v="485" actId="1076"/>
          <ac:spMkLst>
            <pc:docMk/>
            <pc:sldMk cId="4042355000" sldId="259"/>
            <ac:spMk id="25" creationId="{B86E44D8-E80E-4702-87B6-304B50776ABF}"/>
          </ac:spMkLst>
        </pc:spChg>
        <pc:picChg chg="add mod ord">
          <ac:chgData name="yusuf emile" userId="9704535851a972e6" providerId="Windows Live" clId="Web-{03ACD53B-D3E5-4D8C-9E47-F52F0D8C43F7}" dt="2021-11-11T20:28:10.241" v="498"/>
          <ac:picMkLst>
            <pc:docMk/>
            <pc:sldMk cId="4042355000" sldId="259"/>
            <ac:picMk id="4" creationId="{CC868686-94CC-4C8A-9049-DC8798677212}"/>
          </ac:picMkLst>
        </pc:picChg>
        <pc:picChg chg="add del mod">
          <ac:chgData name="yusuf emile" userId="9704535851a972e6" providerId="Windows Live" clId="Web-{03ACD53B-D3E5-4D8C-9E47-F52F0D8C43F7}" dt="2021-11-11T19:34:06.921" v="272"/>
          <ac:picMkLst>
            <pc:docMk/>
            <pc:sldMk cId="4042355000" sldId="259"/>
            <ac:picMk id="5" creationId="{65BDEF65-9D36-4BC4-9D23-405FEE9BCEF9}"/>
          </ac:picMkLst>
        </pc:picChg>
        <pc:picChg chg="add mod">
          <ac:chgData name="yusuf emile" userId="9704535851a972e6" providerId="Windows Live" clId="Web-{03ACD53B-D3E5-4D8C-9E47-F52F0D8C43F7}" dt="2021-11-11T20:03:25.542" v="421" actId="1076"/>
          <ac:picMkLst>
            <pc:docMk/>
            <pc:sldMk cId="4042355000" sldId="259"/>
            <ac:picMk id="10" creationId="{8A7903FD-90A1-4472-957C-2A51FC93AA24}"/>
          </ac:picMkLst>
        </pc:picChg>
        <pc:picChg chg="add mod">
          <ac:chgData name="yusuf emile" userId="9704535851a972e6" providerId="Windows Live" clId="Web-{03ACD53B-D3E5-4D8C-9E47-F52F0D8C43F7}" dt="2021-11-11T20:03:26.886" v="422" actId="1076"/>
          <ac:picMkLst>
            <pc:docMk/>
            <pc:sldMk cId="4042355000" sldId="259"/>
            <ac:picMk id="15" creationId="{3D8D3656-7859-4593-85D4-7B03E2B5D981}"/>
          </ac:picMkLst>
        </pc:picChg>
        <pc:picChg chg="add mod">
          <ac:chgData name="yusuf emile" userId="9704535851a972e6" providerId="Windows Live" clId="Web-{03ACD53B-D3E5-4D8C-9E47-F52F0D8C43F7}" dt="2021-11-11T20:03:28.620" v="423" actId="1076"/>
          <ac:picMkLst>
            <pc:docMk/>
            <pc:sldMk cId="4042355000" sldId="259"/>
            <ac:picMk id="16" creationId="{146DA544-DCB8-46C1-9F8F-8B303481E454}"/>
          </ac:picMkLst>
        </pc:picChg>
        <pc:picChg chg="add mod">
          <ac:chgData name="yusuf emile" userId="9704535851a972e6" providerId="Windows Live" clId="Web-{03ACD53B-D3E5-4D8C-9E47-F52F0D8C43F7}" dt="2021-11-11T20:16:49.825" v="460" actId="1076"/>
          <ac:picMkLst>
            <pc:docMk/>
            <pc:sldMk cId="4042355000" sldId="259"/>
            <ac:picMk id="17" creationId="{C75083DB-A905-428A-9F1E-7BBCF8CEE8FD}"/>
          </ac:picMkLst>
        </pc:picChg>
        <pc:picChg chg="add mod">
          <ac:chgData name="yusuf emile" userId="9704535851a972e6" providerId="Windows Live" clId="Web-{03ACD53B-D3E5-4D8C-9E47-F52F0D8C43F7}" dt="2021-11-11T20:16:54.028" v="462" actId="1076"/>
          <ac:picMkLst>
            <pc:docMk/>
            <pc:sldMk cId="4042355000" sldId="259"/>
            <ac:picMk id="20" creationId="{35B825E4-7A81-4438-A1C2-62B2C09AE970}"/>
          </ac:picMkLst>
        </pc:picChg>
        <pc:picChg chg="add mod">
          <ac:chgData name="yusuf emile" userId="9704535851a972e6" providerId="Windows Live" clId="Web-{03ACD53B-D3E5-4D8C-9E47-F52F0D8C43F7}" dt="2021-11-11T20:16:59.435" v="464" actId="1076"/>
          <ac:picMkLst>
            <pc:docMk/>
            <pc:sldMk cId="4042355000" sldId="259"/>
            <ac:picMk id="21" creationId="{6FB49F27-4A95-4CF1-86F1-616C754621DE}"/>
          </ac:picMkLst>
        </pc:picChg>
        <pc:picChg chg="add del mod">
          <ac:chgData name="yusuf emile" userId="9704535851a972e6" providerId="Windows Live" clId="Web-{03ACD53B-D3E5-4D8C-9E47-F52F0D8C43F7}" dt="2021-11-11T20:34:57.047" v="552" actId="1076"/>
          <ac:picMkLst>
            <pc:docMk/>
            <pc:sldMk cId="4042355000" sldId="259"/>
            <ac:picMk id="26" creationId="{A87444DE-D111-4651-946A-2A221E9E084B}"/>
          </ac:picMkLst>
        </pc:picChg>
        <pc:picChg chg="add mod">
          <ac:chgData name="yusuf emile" userId="9704535851a972e6" providerId="Windows Live" clId="Web-{03ACD53B-D3E5-4D8C-9E47-F52F0D8C43F7}" dt="2021-11-11T20:23:23.427" v="496" actId="1076"/>
          <ac:picMkLst>
            <pc:docMk/>
            <pc:sldMk cId="4042355000" sldId="259"/>
            <ac:picMk id="27" creationId="{9808F58D-018A-43F3-9183-D555455BC440}"/>
          </ac:picMkLst>
        </pc:picChg>
        <pc:picChg chg="add mod">
          <ac:chgData name="yusuf emile" userId="9704535851a972e6" providerId="Windows Live" clId="Web-{03ACD53B-D3E5-4D8C-9E47-F52F0D8C43F7}" dt="2021-11-11T20:28:01.240" v="497" actId="1076"/>
          <ac:picMkLst>
            <pc:docMk/>
            <pc:sldMk cId="4042355000" sldId="259"/>
            <ac:picMk id="28" creationId="{EBC969F4-EE5E-4ECC-91C7-A7621DE8D956}"/>
          </ac:picMkLst>
        </pc:picChg>
        <pc:cxnChg chg="add del">
          <ac:chgData name="yusuf emile" userId="9704535851a972e6" providerId="Windows Live" clId="Web-{03ACD53B-D3E5-4D8C-9E47-F52F0D8C43F7}" dt="2021-11-11T19:23:58.837" v="257"/>
          <ac:cxnSpMkLst>
            <pc:docMk/>
            <pc:sldMk cId="4042355000" sldId="259"/>
            <ac:cxnSpMk id="11" creationId="{4C75A547-BCD1-42BE-966E-53CA0AB93165}"/>
          </ac:cxnSpMkLst>
        </pc:cxnChg>
      </pc:sldChg>
      <pc:sldChg chg="addSp delSp modSp new mod modTransition setBg modClrScheme addAnim modAnim delDesignElem chgLayout">
        <pc:chgData name="yusuf emile" userId="9704535851a972e6" providerId="Windows Live" clId="Web-{03ACD53B-D3E5-4D8C-9E47-F52F0D8C43F7}" dt="2021-11-12T00:20:10.168" v="924"/>
        <pc:sldMkLst>
          <pc:docMk/>
          <pc:sldMk cId="747803080" sldId="260"/>
        </pc:sldMkLst>
        <pc:spChg chg="mod ord">
          <ac:chgData name="yusuf emile" userId="9704535851a972e6" providerId="Windows Live" clId="Web-{03ACD53B-D3E5-4D8C-9E47-F52F0D8C43F7}" dt="2021-11-12T00:20:10.168" v="924"/>
          <ac:spMkLst>
            <pc:docMk/>
            <pc:sldMk cId="747803080" sldId="260"/>
            <ac:spMk id="2" creationId="{EDB7135F-6202-454A-B64C-37D344AEC7BA}"/>
          </ac:spMkLst>
        </pc:spChg>
        <pc:spChg chg="del">
          <ac:chgData name="yusuf emile" userId="9704535851a972e6" providerId="Windows Live" clId="Web-{03ACD53B-D3E5-4D8C-9E47-F52F0D8C43F7}" dt="2021-11-11T20:47:28.686" v="559"/>
          <ac:spMkLst>
            <pc:docMk/>
            <pc:sldMk cId="747803080" sldId="260"/>
            <ac:spMk id="3" creationId="{2BF5B97E-8DDC-4983-A4FB-22144D5CFC60}"/>
          </ac:spMkLst>
        </pc:spChg>
        <pc:spChg chg="add del">
          <ac:chgData name="yusuf emile" userId="9704535851a972e6" providerId="Windows Live" clId="Web-{03ACD53B-D3E5-4D8C-9E47-F52F0D8C43F7}" dt="2021-11-11T20:47:45.733" v="564"/>
          <ac:spMkLst>
            <pc:docMk/>
            <pc:sldMk cId="747803080" sldId="260"/>
            <ac:spMk id="6" creationId="{685B57F6-59DE-4274-A37C-F47FE4E42EEF}"/>
          </ac:spMkLst>
        </pc:spChg>
        <pc:spChg chg="add del">
          <ac:chgData name="yusuf emile" userId="9704535851a972e6" providerId="Windows Live" clId="Web-{03ACD53B-D3E5-4D8C-9E47-F52F0D8C43F7}" dt="2021-11-11T20:47:45.733" v="564"/>
          <ac:spMkLst>
            <pc:docMk/>
            <pc:sldMk cId="747803080" sldId="260"/>
            <ac:spMk id="7" creationId="{6D6B3702-19B7-471C-974D-4A163151E0E5}"/>
          </ac:spMkLst>
        </pc:spChg>
        <pc:spChg chg="add del">
          <ac:chgData name="yusuf emile" userId="9704535851a972e6" providerId="Windows Live" clId="Web-{03ACD53B-D3E5-4D8C-9E47-F52F0D8C43F7}" dt="2021-11-11T20:47:45.733" v="564"/>
          <ac:spMkLst>
            <pc:docMk/>
            <pc:sldMk cId="747803080" sldId="260"/>
            <ac:spMk id="8" creationId="{40E5D1A0-F70D-4340-9900-61A9006EB5FD}"/>
          </ac:spMkLst>
        </pc:spChg>
        <pc:spChg chg="add del">
          <ac:chgData name="yusuf emile" userId="9704535851a972e6" providerId="Windows Live" clId="Web-{03ACD53B-D3E5-4D8C-9E47-F52F0D8C43F7}" dt="2021-11-11T20:47:43.249" v="562"/>
          <ac:spMkLst>
            <pc:docMk/>
            <pc:sldMk cId="747803080" sldId="260"/>
            <ac:spMk id="9" creationId="{5CD60141-EEBD-4EC1-8E34-0344C16A18A2}"/>
          </ac:spMkLst>
        </pc:spChg>
        <pc:spChg chg="add del">
          <ac:chgData name="yusuf emile" userId="9704535851a972e6" providerId="Windows Live" clId="Web-{03ACD53B-D3E5-4D8C-9E47-F52F0D8C43F7}" dt="2021-11-11T20:47:48.109" v="566"/>
          <ac:spMkLst>
            <pc:docMk/>
            <pc:sldMk cId="747803080" sldId="260"/>
            <ac:spMk id="12" creationId="{5CD60141-EEBD-4EC1-8E34-0344C16A18A2}"/>
          </ac:spMkLst>
        </pc:spChg>
        <pc:spChg chg="add del">
          <ac:chgData name="yusuf emile" userId="9704535851a972e6" providerId="Windows Live" clId="Web-{03ACD53B-D3E5-4D8C-9E47-F52F0D8C43F7}" dt="2021-11-11T20:47:43.249" v="562"/>
          <ac:spMkLst>
            <pc:docMk/>
            <pc:sldMk cId="747803080" sldId="260"/>
            <ac:spMk id="13" creationId="{6D1F4DC3-EDAB-401A-BD21-33D25AB5FD4B}"/>
          </ac:spMkLst>
        </pc:spChg>
        <pc:spChg chg="add del">
          <ac:chgData name="yusuf emile" userId="9704535851a972e6" providerId="Windows Live" clId="Web-{03ACD53B-D3E5-4D8C-9E47-F52F0D8C43F7}" dt="2021-11-11T20:47:43.249" v="562"/>
          <ac:spMkLst>
            <pc:docMk/>
            <pc:sldMk cId="747803080" sldId="260"/>
            <ac:spMk id="15" creationId="{7059D4DD-D247-47C8-B574-B36CB222C1B3}"/>
          </ac:spMkLst>
        </pc:spChg>
        <pc:spChg chg="add del">
          <ac:chgData name="yusuf emile" userId="9704535851a972e6" providerId="Windows Live" clId="Web-{03ACD53B-D3E5-4D8C-9E47-F52F0D8C43F7}" dt="2021-11-11T20:47:48.109" v="566"/>
          <ac:spMkLst>
            <pc:docMk/>
            <pc:sldMk cId="747803080" sldId="260"/>
            <ac:spMk id="16" creationId="{4E5B79A0-69AD-4CBD-897F-32C7A2BA2FBB}"/>
          </ac:spMkLst>
        </pc:spChg>
        <pc:spChg chg="add del">
          <ac:chgData name="yusuf emile" userId="9704535851a972e6" providerId="Windows Live" clId="Web-{03ACD53B-D3E5-4D8C-9E47-F52F0D8C43F7}" dt="2021-11-11T20:47:48.109" v="566"/>
          <ac:spMkLst>
            <pc:docMk/>
            <pc:sldMk cId="747803080" sldId="260"/>
            <ac:spMk id="17" creationId="{D5D12016-6EE5-4F4A-BC99-A56493E60F06}"/>
          </ac:spMkLst>
        </pc:spChg>
        <pc:spChg chg="add del">
          <ac:chgData name="yusuf emile" userId="9704535851a972e6" providerId="Windows Live" clId="Web-{03ACD53B-D3E5-4D8C-9E47-F52F0D8C43F7}" dt="2021-11-11T20:47:48.109" v="566"/>
          <ac:spMkLst>
            <pc:docMk/>
            <pc:sldMk cId="747803080" sldId="260"/>
            <ac:spMk id="18" creationId="{7C2F33EB-E7CB-4EE9-BBBF-D632F5C00EAE}"/>
          </ac:spMkLst>
        </pc:spChg>
        <pc:spChg chg="add del">
          <ac:chgData name="yusuf emile" userId="9704535851a972e6" providerId="Windows Live" clId="Web-{03ACD53B-D3E5-4D8C-9E47-F52F0D8C43F7}" dt="2021-11-11T20:47:48.109" v="566"/>
          <ac:spMkLst>
            <pc:docMk/>
            <pc:sldMk cId="747803080" sldId="260"/>
            <ac:spMk id="19" creationId="{74270B3E-3C96-4381-9F21-EC83F1E1A0FD}"/>
          </ac:spMkLst>
        </pc:spChg>
        <pc:spChg chg="add del">
          <ac:chgData name="yusuf emile" userId="9704535851a972e6" providerId="Windows Live" clId="Web-{03ACD53B-D3E5-4D8C-9E47-F52F0D8C43F7}" dt="2021-11-11T20:47:50.546" v="568"/>
          <ac:spMkLst>
            <pc:docMk/>
            <pc:sldMk cId="747803080" sldId="260"/>
            <ac:spMk id="20" creationId="{5CD60141-EEBD-4EC1-8E34-0344C16A18A2}"/>
          </ac:spMkLst>
        </pc:spChg>
        <pc:spChg chg="add del">
          <ac:chgData name="yusuf emile" userId="9704535851a972e6" providerId="Windows Live" clId="Web-{03ACD53B-D3E5-4D8C-9E47-F52F0D8C43F7}" dt="2021-11-11T20:47:50.546" v="568"/>
          <ac:spMkLst>
            <pc:docMk/>
            <pc:sldMk cId="747803080" sldId="260"/>
            <ac:spMk id="23" creationId="{4E5B79A0-69AD-4CBD-897F-32C7A2BA2FBB}"/>
          </ac:spMkLst>
        </pc:spChg>
        <pc:spChg chg="add del">
          <ac:chgData name="yusuf emile" userId="9704535851a972e6" providerId="Windows Live" clId="Web-{03ACD53B-D3E5-4D8C-9E47-F52F0D8C43F7}" dt="2021-11-11T20:47:50.546" v="568"/>
          <ac:spMkLst>
            <pc:docMk/>
            <pc:sldMk cId="747803080" sldId="260"/>
            <ac:spMk id="24" creationId="{7C2F33EB-E7CB-4EE9-BBBF-D632F5C00EAE}"/>
          </ac:spMkLst>
        </pc:spChg>
        <pc:spChg chg="add del">
          <ac:chgData name="yusuf emile" userId="9704535851a972e6" providerId="Windows Live" clId="Web-{03ACD53B-D3E5-4D8C-9E47-F52F0D8C43F7}" dt="2021-11-11T20:47:50.546" v="568"/>
          <ac:spMkLst>
            <pc:docMk/>
            <pc:sldMk cId="747803080" sldId="260"/>
            <ac:spMk id="25" creationId="{D5D12016-6EE5-4F4A-BC99-A56493E60F06}"/>
          </ac:spMkLst>
        </pc:spChg>
        <pc:spChg chg="add del">
          <ac:chgData name="yusuf emile" userId="9704535851a972e6" providerId="Windows Live" clId="Web-{03ACD53B-D3E5-4D8C-9E47-F52F0D8C43F7}" dt="2021-11-11T20:47:50.546" v="568"/>
          <ac:spMkLst>
            <pc:docMk/>
            <pc:sldMk cId="747803080" sldId="260"/>
            <ac:spMk id="26" creationId="{74270B3E-3C96-4381-9F21-EC83F1E1A0FD}"/>
          </ac:spMkLst>
        </pc:spChg>
        <pc:spChg chg="add del">
          <ac:chgData name="yusuf emile" userId="9704535851a972e6" providerId="Windows Live" clId="Web-{03ACD53B-D3E5-4D8C-9E47-F52F0D8C43F7}" dt="2021-11-12T00:20:10.168" v="924"/>
          <ac:spMkLst>
            <pc:docMk/>
            <pc:sldMk cId="747803080" sldId="260"/>
            <ac:spMk id="28" creationId="{5CD60141-EEBD-4EC1-8E34-0344C16A18A2}"/>
          </ac:spMkLst>
        </pc:spChg>
        <pc:spChg chg="add del">
          <ac:chgData name="yusuf emile" userId="9704535851a972e6" providerId="Windows Live" clId="Web-{03ACD53B-D3E5-4D8C-9E47-F52F0D8C43F7}" dt="2021-11-12T00:20:10.168" v="924"/>
          <ac:spMkLst>
            <pc:docMk/>
            <pc:sldMk cId="747803080" sldId="260"/>
            <ac:spMk id="30" creationId="{00C04237-153A-4A4F-A7E9-6926B66F849B}"/>
          </ac:spMkLst>
        </pc:spChg>
        <pc:spChg chg="add del">
          <ac:chgData name="yusuf emile" userId="9704535851a972e6" providerId="Windows Live" clId="Web-{03ACD53B-D3E5-4D8C-9E47-F52F0D8C43F7}" dt="2021-11-12T00:20:10.168" v="924"/>
          <ac:spMkLst>
            <pc:docMk/>
            <pc:sldMk cId="747803080" sldId="260"/>
            <ac:spMk id="31" creationId="{D19975AA-D532-4570-9193-6482D3F22331}"/>
          </ac:spMkLst>
        </pc:spChg>
        <pc:spChg chg="add del">
          <ac:chgData name="yusuf emile" userId="9704535851a972e6" providerId="Windows Live" clId="Web-{03ACD53B-D3E5-4D8C-9E47-F52F0D8C43F7}" dt="2021-11-12T00:20:10.168" v="924"/>
          <ac:spMkLst>
            <pc:docMk/>
            <pc:sldMk cId="747803080" sldId="260"/>
            <ac:spMk id="32" creationId="{D7CA8974-7BA7-4828-89E2-6DAD7353BC05}"/>
          </ac:spMkLst>
        </pc:spChg>
        <pc:picChg chg="add mod ord">
          <ac:chgData name="yusuf emile" userId="9704535851a972e6" providerId="Windows Live" clId="Web-{03ACD53B-D3E5-4D8C-9E47-F52F0D8C43F7}" dt="2021-11-12T00:20:10.168" v="924"/>
          <ac:picMkLst>
            <pc:docMk/>
            <pc:sldMk cId="747803080" sldId="260"/>
            <ac:picMk id="4" creationId="{656A15FE-0C08-42AA-9623-8BAEB1DEE1FB}"/>
          </ac:picMkLst>
        </pc:picChg>
        <pc:cxnChg chg="add del">
          <ac:chgData name="yusuf emile" userId="9704535851a972e6" providerId="Windows Live" clId="Web-{03ACD53B-D3E5-4D8C-9E47-F52F0D8C43F7}" dt="2021-11-11T20:47:45.733" v="564"/>
          <ac:cxnSpMkLst>
            <pc:docMk/>
            <pc:sldMk cId="747803080" sldId="260"/>
            <ac:cxnSpMk id="10" creationId="{50D86B0D-0E25-49AC-8123-2522E0A7692D}"/>
          </ac:cxnSpMkLst>
        </pc:cxnChg>
        <pc:cxnChg chg="add del">
          <ac:chgData name="yusuf emile" userId="9704535851a972e6" providerId="Windows Live" clId="Web-{03ACD53B-D3E5-4D8C-9E47-F52F0D8C43F7}" dt="2021-11-11T20:47:43.249" v="562"/>
          <ac:cxnSpMkLst>
            <pc:docMk/>
            <pc:sldMk cId="747803080" sldId="260"/>
            <ac:cxnSpMk id="11" creationId="{4C75A547-BCD1-42BE-966E-53CA0AB93165}"/>
          </ac:cxnSpMkLst>
        </pc:cxnChg>
        <pc:cxnChg chg="add del">
          <ac:chgData name="yusuf emile" userId="9704535851a972e6" providerId="Windows Live" clId="Web-{03ACD53B-D3E5-4D8C-9E47-F52F0D8C43F7}" dt="2021-11-11T20:47:48.109" v="566"/>
          <ac:cxnSpMkLst>
            <pc:docMk/>
            <pc:sldMk cId="747803080" sldId="260"/>
            <ac:cxnSpMk id="14" creationId="{4C75A547-BCD1-42BE-966E-53CA0AB93165}"/>
          </ac:cxnSpMkLst>
        </pc:cxnChg>
        <pc:cxnChg chg="add del">
          <ac:chgData name="yusuf emile" userId="9704535851a972e6" providerId="Windows Live" clId="Web-{03ACD53B-D3E5-4D8C-9E47-F52F0D8C43F7}" dt="2021-11-11T20:47:48.109" v="566"/>
          <ac:cxnSpMkLst>
            <pc:docMk/>
            <pc:sldMk cId="747803080" sldId="260"/>
            <ac:cxnSpMk id="21" creationId="{071DF4C0-7A22-4E59-9E9C-BD2E245364DD}"/>
          </ac:cxnSpMkLst>
        </pc:cxnChg>
        <pc:cxnChg chg="add del">
          <ac:chgData name="yusuf emile" userId="9704535851a972e6" providerId="Windows Live" clId="Web-{03ACD53B-D3E5-4D8C-9E47-F52F0D8C43F7}" dt="2021-11-11T20:47:50.546" v="568"/>
          <ac:cxnSpMkLst>
            <pc:docMk/>
            <pc:sldMk cId="747803080" sldId="260"/>
            <ac:cxnSpMk id="22" creationId="{4C75A547-BCD1-42BE-966E-53CA0AB93165}"/>
          </ac:cxnSpMkLst>
        </pc:cxnChg>
        <pc:cxnChg chg="add del">
          <ac:chgData name="yusuf emile" userId="9704535851a972e6" providerId="Windows Live" clId="Web-{03ACD53B-D3E5-4D8C-9E47-F52F0D8C43F7}" dt="2021-11-11T20:47:50.546" v="568"/>
          <ac:cxnSpMkLst>
            <pc:docMk/>
            <pc:sldMk cId="747803080" sldId="260"/>
            <ac:cxnSpMk id="27" creationId="{071DF4C0-7A22-4E59-9E9C-BD2E245364DD}"/>
          </ac:cxnSpMkLst>
        </pc:cxnChg>
        <pc:cxnChg chg="add del">
          <ac:chgData name="yusuf emile" userId="9704535851a972e6" providerId="Windows Live" clId="Web-{03ACD53B-D3E5-4D8C-9E47-F52F0D8C43F7}" dt="2021-11-12T00:20:10.168" v="924"/>
          <ac:cxnSpMkLst>
            <pc:docMk/>
            <pc:sldMk cId="747803080" sldId="260"/>
            <ac:cxnSpMk id="29" creationId="{4C75A547-BCD1-42BE-966E-53CA0AB93165}"/>
          </ac:cxnSpMkLst>
        </pc:cxnChg>
      </pc:sldChg>
      <pc:sldChg chg="addSp delSp modSp new mod modTransition setBg modClrScheme addAnim delAnim modAnim delDesignElem chgLayout">
        <pc:chgData name="yusuf emile" userId="9704535851a972e6" providerId="Windows Live" clId="Web-{03ACD53B-D3E5-4D8C-9E47-F52F0D8C43F7}" dt="2021-11-12T00:20:10.168" v="924"/>
        <pc:sldMkLst>
          <pc:docMk/>
          <pc:sldMk cId="69886622" sldId="261"/>
        </pc:sldMkLst>
        <pc:spChg chg="add del mod ord">
          <ac:chgData name="yusuf emile" userId="9704535851a972e6" providerId="Windows Live" clId="Web-{03ACD53B-D3E5-4D8C-9E47-F52F0D8C43F7}" dt="2021-11-12T00:20:10.168" v="924"/>
          <ac:spMkLst>
            <pc:docMk/>
            <pc:sldMk cId="69886622" sldId="261"/>
            <ac:spMk id="2" creationId="{07F0D3AF-2EDE-4DB2-A5A2-BBACCFA41C56}"/>
          </ac:spMkLst>
        </pc:spChg>
        <pc:spChg chg="del">
          <ac:chgData name="yusuf emile" userId="9704535851a972e6" providerId="Windows Live" clId="Web-{03ACD53B-D3E5-4D8C-9E47-F52F0D8C43F7}" dt="2021-11-11T21:56:17.618" v="576"/>
          <ac:spMkLst>
            <pc:docMk/>
            <pc:sldMk cId="69886622" sldId="261"/>
            <ac:spMk id="3" creationId="{163D4140-D1A1-40D4-BF45-5364D5622A83}"/>
          </ac:spMkLst>
        </pc:spChg>
        <pc:spChg chg="add del">
          <ac:chgData name="yusuf emile" userId="9704535851a972e6" providerId="Windows Live" clId="Web-{03ACD53B-D3E5-4D8C-9E47-F52F0D8C43F7}" dt="2021-11-11T21:56:36.338" v="580"/>
          <ac:spMkLst>
            <pc:docMk/>
            <pc:sldMk cId="69886622" sldId="261"/>
            <ac:spMk id="6" creationId="{685B57F6-59DE-4274-A37C-F47FE4E42EEF}"/>
          </ac:spMkLst>
        </pc:spChg>
        <pc:spChg chg="add del">
          <ac:chgData name="yusuf emile" userId="9704535851a972e6" providerId="Windows Live" clId="Web-{03ACD53B-D3E5-4D8C-9E47-F52F0D8C43F7}" dt="2021-11-11T21:56:36.338" v="580"/>
          <ac:spMkLst>
            <pc:docMk/>
            <pc:sldMk cId="69886622" sldId="261"/>
            <ac:spMk id="7" creationId="{3E75AD1E-629F-41B7-8D9D-B9A3AFE8130D}"/>
          </ac:spMkLst>
        </pc:spChg>
        <pc:spChg chg="add del">
          <ac:chgData name="yusuf emile" userId="9704535851a972e6" providerId="Windows Live" clId="Web-{03ACD53B-D3E5-4D8C-9E47-F52F0D8C43F7}" dt="2021-11-11T21:56:31.681" v="578"/>
          <ac:spMkLst>
            <pc:docMk/>
            <pc:sldMk cId="69886622" sldId="261"/>
            <ac:spMk id="8" creationId="{1172D437-5ABC-4C84-AAD4-9554F3F2E394}"/>
          </ac:spMkLst>
        </pc:spChg>
        <pc:spChg chg="add del">
          <ac:chgData name="yusuf emile" userId="9704535851a972e6" providerId="Windows Live" clId="Web-{03ACD53B-D3E5-4D8C-9E47-F52F0D8C43F7}" dt="2021-11-11T21:56:36.338" v="580"/>
          <ac:spMkLst>
            <pc:docMk/>
            <pc:sldMk cId="69886622" sldId="261"/>
            <ac:spMk id="9" creationId="{6D6B3702-19B7-471C-974D-4A163151E0E5}"/>
          </ac:spMkLst>
        </pc:spChg>
        <pc:spChg chg="add del">
          <ac:chgData name="yusuf emile" userId="9704535851a972e6" providerId="Windows Live" clId="Web-{03ACD53B-D3E5-4D8C-9E47-F52F0D8C43F7}" dt="2021-11-11T21:56:39.088" v="582"/>
          <ac:spMkLst>
            <pc:docMk/>
            <pc:sldMk cId="69886622" sldId="261"/>
            <ac:spMk id="10" creationId="{FD57F13B-6973-4CE9-92F3-5EC476ED97B5}"/>
          </ac:spMkLst>
        </pc:spChg>
        <pc:spChg chg="add del">
          <ac:chgData name="yusuf emile" userId="9704535851a972e6" providerId="Windows Live" clId="Web-{03ACD53B-D3E5-4D8C-9E47-F52F0D8C43F7}" dt="2021-11-11T21:56:31.681" v="578"/>
          <ac:spMkLst>
            <pc:docMk/>
            <pc:sldMk cId="69886622" sldId="261"/>
            <ac:spMk id="11" creationId="{685B57F6-59DE-4274-A37C-F47FE4E42EEF}"/>
          </ac:spMkLst>
        </pc:spChg>
        <pc:spChg chg="add del">
          <ac:chgData name="yusuf emile" userId="9704535851a972e6" providerId="Windows Live" clId="Web-{03ACD53B-D3E5-4D8C-9E47-F52F0D8C43F7}" dt="2021-11-11T21:57:14.278" v="584"/>
          <ac:spMkLst>
            <pc:docMk/>
            <pc:sldMk cId="69886622" sldId="261"/>
            <ac:spMk id="12" creationId="{54F20867-41B0-484D-9DA7-0FC742D31A4D}"/>
          </ac:spMkLst>
        </pc:spChg>
        <pc:spChg chg="add del">
          <ac:chgData name="yusuf emile" userId="9704535851a972e6" providerId="Windows Live" clId="Web-{03ACD53B-D3E5-4D8C-9E47-F52F0D8C43F7}" dt="2021-11-11T21:56:31.681" v="578"/>
          <ac:spMkLst>
            <pc:docMk/>
            <pc:sldMk cId="69886622" sldId="261"/>
            <ac:spMk id="13" creationId="{C8C63406-9171-4282-BAAB-2DDC6831F0E6}"/>
          </ac:spMkLst>
        </pc:spChg>
        <pc:spChg chg="add del">
          <ac:chgData name="yusuf emile" userId="9704535851a972e6" providerId="Windows Live" clId="Web-{03ACD53B-D3E5-4D8C-9E47-F52F0D8C43F7}" dt="2021-11-11T21:57:14.278" v="584"/>
          <ac:spMkLst>
            <pc:docMk/>
            <pc:sldMk cId="69886622" sldId="261"/>
            <ac:spMk id="14" creationId="{2712B839-088B-4F97-96A4-6FAA8E3D1D63}"/>
          </ac:spMkLst>
        </pc:spChg>
        <pc:spChg chg="add del">
          <ac:chgData name="yusuf emile" userId="9704535851a972e6" providerId="Windows Live" clId="Web-{03ACD53B-D3E5-4D8C-9E47-F52F0D8C43F7}" dt="2021-11-11T21:57:14.278" v="584"/>
          <ac:spMkLst>
            <pc:docMk/>
            <pc:sldMk cId="69886622" sldId="261"/>
            <ac:spMk id="16" creationId="{789BAF08-0AD0-4642-9767-4D53853C5976}"/>
          </ac:spMkLst>
        </pc:spChg>
        <pc:spChg chg="add del">
          <ac:chgData name="yusuf emile" userId="9704535851a972e6" providerId="Windows Live" clId="Web-{03ACD53B-D3E5-4D8C-9E47-F52F0D8C43F7}" dt="2021-11-11T21:57:14.278" v="584"/>
          <ac:spMkLst>
            <pc:docMk/>
            <pc:sldMk cId="69886622" sldId="261"/>
            <ac:spMk id="17" creationId="{01482CB8-826A-41DE-9A4E-10859B1003C0}"/>
          </ac:spMkLst>
        </pc:spChg>
        <pc:spChg chg="add del">
          <ac:chgData name="yusuf emile" userId="9704535851a972e6" providerId="Windows Live" clId="Web-{03ACD53B-D3E5-4D8C-9E47-F52F0D8C43F7}" dt="2021-11-11T21:57:16.731" v="586"/>
          <ac:spMkLst>
            <pc:docMk/>
            <pc:sldMk cId="69886622" sldId="261"/>
            <ac:spMk id="18" creationId="{5CD60141-EEBD-4EC1-8E34-0344C16A18A2}"/>
          </ac:spMkLst>
        </pc:spChg>
        <pc:spChg chg="add del">
          <ac:chgData name="yusuf emile" userId="9704535851a972e6" providerId="Windows Live" clId="Web-{03ACD53B-D3E5-4D8C-9E47-F52F0D8C43F7}" dt="2021-11-11T21:57:16.731" v="586"/>
          <ac:spMkLst>
            <pc:docMk/>
            <pc:sldMk cId="69886622" sldId="261"/>
            <ac:spMk id="20" creationId="{4DE524F2-C7AF-4466-BA99-09C19DE0D819}"/>
          </ac:spMkLst>
        </pc:spChg>
        <pc:spChg chg="add del">
          <ac:chgData name="yusuf emile" userId="9704535851a972e6" providerId="Windows Live" clId="Web-{03ACD53B-D3E5-4D8C-9E47-F52F0D8C43F7}" dt="2021-11-11T21:57:16.731" v="586"/>
          <ac:spMkLst>
            <pc:docMk/>
            <pc:sldMk cId="69886622" sldId="261"/>
            <ac:spMk id="21" creationId="{3093C5F1-820E-45E2-BF45-96B147FECB30}"/>
          </ac:spMkLst>
        </pc:spChg>
        <pc:spChg chg="add del">
          <ac:chgData name="yusuf emile" userId="9704535851a972e6" providerId="Windows Live" clId="Web-{03ACD53B-D3E5-4D8C-9E47-F52F0D8C43F7}" dt="2021-11-11T21:57:16.731" v="586"/>
          <ac:spMkLst>
            <pc:docMk/>
            <pc:sldMk cId="69886622" sldId="261"/>
            <ac:spMk id="22" creationId="{F391DB8F-CD1E-4B48-81D6-9781BA3F4CF1}"/>
          </ac:spMkLst>
        </pc:spChg>
        <pc:spChg chg="add del">
          <ac:chgData name="yusuf emile" userId="9704535851a972e6" providerId="Windows Live" clId="Web-{03ACD53B-D3E5-4D8C-9E47-F52F0D8C43F7}" dt="2021-11-11T21:57:21.997" v="588"/>
          <ac:spMkLst>
            <pc:docMk/>
            <pc:sldMk cId="69886622" sldId="261"/>
            <ac:spMk id="23" creationId="{685B57F6-59DE-4274-A37C-F47FE4E42EEF}"/>
          </ac:spMkLst>
        </pc:spChg>
        <pc:spChg chg="add del">
          <ac:chgData name="yusuf emile" userId="9704535851a972e6" providerId="Windows Live" clId="Web-{03ACD53B-D3E5-4D8C-9E47-F52F0D8C43F7}" dt="2021-11-11T21:57:21.997" v="588"/>
          <ac:spMkLst>
            <pc:docMk/>
            <pc:sldMk cId="69886622" sldId="261"/>
            <ac:spMk id="24" creationId="{F32BE03B-1CAE-48F3-8FD7-C03A53DC91F4}"/>
          </ac:spMkLst>
        </pc:spChg>
        <pc:spChg chg="add del">
          <ac:chgData name="yusuf emile" userId="9704535851a972e6" providerId="Windows Live" clId="Web-{03ACD53B-D3E5-4D8C-9E47-F52F0D8C43F7}" dt="2021-11-11T21:57:32.919" v="590"/>
          <ac:spMkLst>
            <pc:docMk/>
            <pc:sldMk cId="69886622" sldId="261"/>
            <ac:spMk id="26" creationId="{685B57F6-59DE-4274-A37C-F47FE4E42EEF}"/>
          </ac:spMkLst>
        </pc:spChg>
        <pc:spChg chg="add del">
          <ac:chgData name="yusuf emile" userId="9704535851a972e6" providerId="Windows Live" clId="Web-{03ACD53B-D3E5-4D8C-9E47-F52F0D8C43F7}" dt="2021-11-11T21:57:32.919" v="590"/>
          <ac:spMkLst>
            <pc:docMk/>
            <pc:sldMk cId="69886622" sldId="261"/>
            <ac:spMk id="27" creationId="{FC500F2C-F0F0-479A-8A72-A016F382008B}"/>
          </ac:spMkLst>
        </pc:spChg>
        <pc:spChg chg="add del">
          <ac:chgData name="yusuf emile" userId="9704535851a972e6" providerId="Windows Live" clId="Web-{03ACD53B-D3E5-4D8C-9E47-F52F0D8C43F7}" dt="2021-11-12T00:20:10.168" v="924"/>
          <ac:spMkLst>
            <pc:docMk/>
            <pc:sldMk cId="69886622" sldId="261"/>
            <ac:spMk id="29" creationId="{685B57F6-59DE-4274-A37C-F47FE4E42EEF}"/>
          </ac:spMkLst>
        </pc:spChg>
        <pc:spChg chg="add del">
          <ac:chgData name="yusuf emile" userId="9704535851a972e6" providerId="Windows Live" clId="Web-{03ACD53B-D3E5-4D8C-9E47-F52F0D8C43F7}" dt="2021-11-11T21:58:44.736" v="592"/>
          <ac:spMkLst>
            <pc:docMk/>
            <pc:sldMk cId="69886622" sldId="261"/>
            <ac:spMk id="30" creationId="{3E75AD1E-629F-41B7-8D9D-B9A3AFE8130D}"/>
          </ac:spMkLst>
        </pc:spChg>
        <pc:spChg chg="add del">
          <ac:chgData name="yusuf emile" userId="9704535851a972e6" providerId="Windows Live" clId="Web-{03ACD53B-D3E5-4D8C-9E47-F52F0D8C43F7}" dt="2021-11-12T00:20:10.168" v="924"/>
          <ac:spMkLst>
            <pc:docMk/>
            <pc:sldMk cId="69886622" sldId="261"/>
            <ac:spMk id="31" creationId="{6D6B3702-19B7-471C-974D-4A163151E0E5}"/>
          </ac:spMkLst>
        </pc:spChg>
        <pc:spChg chg="add del mod">
          <ac:chgData name="yusuf emile" userId="9704535851a972e6" providerId="Windows Live" clId="Web-{03ACD53B-D3E5-4D8C-9E47-F52F0D8C43F7}" dt="2021-11-11T22:01:35.419" v="620"/>
          <ac:spMkLst>
            <pc:docMk/>
            <pc:sldMk cId="69886622" sldId="261"/>
            <ac:spMk id="34" creationId="{0874254D-35E3-444C-AB20-42FCDB8E7D84}"/>
          </ac:spMkLst>
        </pc:spChg>
        <pc:spChg chg="add del mod">
          <ac:chgData name="yusuf emile" userId="9704535851a972e6" providerId="Windows Live" clId="Web-{03ACD53B-D3E5-4D8C-9E47-F52F0D8C43F7}" dt="2021-11-11T22:08:38.335" v="642"/>
          <ac:spMkLst>
            <pc:docMk/>
            <pc:sldMk cId="69886622" sldId="261"/>
            <ac:spMk id="36" creationId="{16154B68-D6DB-4368-82CF-1F21296025F7}"/>
          </ac:spMkLst>
        </pc:spChg>
        <pc:spChg chg="add del">
          <ac:chgData name="yusuf emile" userId="9704535851a972e6" providerId="Windows Live" clId="Web-{03ACD53B-D3E5-4D8C-9E47-F52F0D8C43F7}" dt="2021-11-11T22:01:11.261" v="616"/>
          <ac:spMkLst>
            <pc:docMk/>
            <pc:sldMk cId="69886622" sldId="261"/>
            <ac:spMk id="37" creationId="{5CD60141-EEBD-4EC1-8E34-0344C16A18A2}"/>
          </ac:spMkLst>
        </pc:spChg>
        <pc:spChg chg="add del">
          <ac:chgData name="yusuf emile" userId="9704535851a972e6" providerId="Windows Live" clId="Web-{03ACD53B-D3E5-4D8C-9E47-F52F0D8C43F7}" dt="2021-11-11T22:01:11.261" v="616"/>
          <ac:spMkLst>
            <pc:docMk/>
            <pc:sldMk cId="69886622" sldId="261"/>
            <ac:spMk id="41" creationId="{8DCCB88E-3F2C-4A0E-8640-BC5BC9860606}"/>
          </ac:spMkLst>
        </pc:spChg>
        <pc:spChg chg="add mod">
          <ac:chgData name="yusuf emile" userId="9704535851a972e6" providerId="Windows Live" clId="Web-{03ACD53B-D3E5-4D8C-9E47-F52F0D8C43F7}" dt="2021-11-11T22:13:48.042" v="669" actId="20577"/>
          <ac:spMkLst>
            <pc:docMk/>
            <pc:sldMk cId="69886622" sldId="261"/>
            <ac:spMk id="42" creationId="{617A8243-0C4F-4389-8808-23519D31A836}"/>
          </ac:spMkLst>
        </pc:spChg>
        <pc:spChg chg="add del">
          <ac:chgData name="yusuf emile" userId="9704535851a972e6" providerId="Windows Live" clId="Web-{03ACD53B-D3E5-4D8C-9E47-F52F0D8C43F7}" dt="2021-11-11T22:00:53.588" v="608"/>
          <ac:spMkLst>
            <pc:docMk/>
            <pc:sldMk cId="69886622" sldId="261"/>
            <ac:spMk id="44" creationId="{5CD60141-EEBD-4EC1-8E34-0344C16A18A2}"/>
          </ac:spMkLst>
        </pc:spChg>
        <pc:spChg chg="add del">
          <ac:chgData name="yusuf emile" userId="9704535851a972e6" providerId="Windows Live" clId="Web-{03ACD53B-D3E5-4D8C-9E47-F52F0D8C43F7}" dt="2021-11-11T22:00:40.806" v="604"/>
          <ac:spMkLst>
            <pc:docMk/>
            <pc:sldMk cId="69886622" sldId="261"/>
            <ac:spMk id="45" creationId="{8801411E-4915-43AF-A59B-9409C784E5DD}"/>
          </ac:spMkLst>
        </pc:spChg>
        <pc:spChg chg="add del">
          <ac:chgData name="yusuf emile" userId="9704535851a972e6" providerId="Windows Live" clId="Web-{03ACD53B-D3E5-4D8C-9E47-F52F0D8C43F7}" dt="2021-11-11T22:00:43.728" v="606"/>
          <ac:spMkLst>
            <pc:docMk/>
            <pc:sldMk cId="69886622" sldId="261"/>
            <ac:spMk id="46" creationId="{5CD60141-EEBD-4EC1-8E34-0344C16A18A2}"/>
          </ac:spMkLst>
        </pc:spChg>
        <pc:spChg chg="add del">
          <ac:chgData name="yusuf emile" userId="9704535851a972e6" providerId="Windows Live" clId="Web-{03ACD53B-D3E5-4D8C-9E47-F52F0D8C43F7}" dt="2021-11-11T22:00:40.806" v="604"/>
          <ac:spMkLst>
            <pc:docMk/>
            <pc:sldMk cId="69886622" sldId="261"/>
            <ac:spMk id="48" creationId="{BEF13CA6-62BA-4542-A666-34CE885F3A3E}"/>
          </ac:spMkLst>
        </pc:spChg>
        <pc:spChg chg="add del">
          <ac:chgData name="yusuf emile" userId="9704535851a972e6" providerId="Windows Live" clId="Web-{03ACD53B-D3E5-4D8C-9E47-F52F0D8C43F7}" dt="2021-11-11T22:00:53.588" v="608"/>
          <ac:spMkLst>
            <pc:docMk/>
            <pc:sldMk cId="69886622" sldId="261"/>
            <ac:spMk id="49" creationId="{B5E0A781-5174-4CC5-BDD2-940F96E882A4}"/>
          </ac:spMkLst>
        </pc:spChg>
        <pc:spChg chg="add del">
          <ac:chgData name="yusuf emile" userId="9704535851a972e6" providerId="Windows Live" clId="Web-{03ACD53B-D3E5-4D8C-9E47-F52F0D8C43F7}" dt="2021-11-11T22:00:43.728" v="606"/>
          <ac:spMkLst>
            <pc:docMk/>
            <pc:sldMk cId="69886622" sldId="261"/>
            <ac:spMk id="50" creationId="{700F4F83-B49A-4799-8DC1-B8DF10E913AC}"/>
          </ac:spMkLst>
        </pc:spChg>
        <pc:spChg chg="add del">
          <ac:chgData name="yusuf emile" userId="9704535851a972e6" providerId="Windows Live" clId="Web-{03ACD53B-D3E5-4D8C-9E47-F52F0D8C43F7}" dt="2021-11-11T22:00:53.588" v="608"/>
          <ac:spMkLst>
            <pc:docMk/>
            <pc:sldMk cId="69886622" sldId="261"/>
            <ac:spMk id="51" creationId="{13A5C075-B066-49C1-9E75-E987647DEF55}"/>
          </ac:spMkLst>
        </pc:spChg>
        <pc:spChg chg="add del">
          <ac:chgData name="yusuf emile" userId="9704535851a972e6" providerId="Windows Live" clId="Web-{03ACD53B-D3E5-4D8C-9E47-F52F0D8C43F7}" dt="2021-11-11T22:00:43.728" v="606"/>
          <ac:spMkLst>
            <pc:docMk/>
            <pc:sldMk cId="69886622" sldId="261"/>
            <ac:spMk id="52" creationId="{5C8D33E0-E469-4E16-B3FF-79C678BB9EE8}"/>
          </ac:spMkLst>
        </pc:spChg>
        <pc:spChg chg="add del">
          <ac:chgData name="yusuf emile" userId="9704535851a972e6" providerId="Windows Live" clId="Web-{03ACD53B-D3E5-4D8C-9E47-F52F0D8C43F7}" dt="2021-11-11T22:00:56.557" v="610"/>
          <ac:spMkLst>
            <pc:docMk/>
            <pc:sldMk cId="69886622" sldId="261"/>
            <ac:spMk id="53" creationId="{5CD60141-EEBD-4EC1-8E34-0344C16A18A2}"/>
          </ac:spMkLst>
        </pc:spChg>
        <pc:spChg chg="add del">
          <ac:chgData name="yusuf emile" userId="9704535851a972e6" providerId="Windows Live" clId="Web-{03ACD53B-D3E5-4D8C-9E47-F52F0D8C43F7}" dt="2021-11-11T22:00:43.728" v="606"/>
          <ac:spMkLst>
            <pc:docMk/>
            <pc:sldMk cId="69886622" sldId="261"/>
            <ac:spMk id="54" creationId="{AC441F93-6441-4409-BA3B-E8BB289547C8}"/>
          </ac:spMkLst>
        </pc:spChg>
        <pc:spChg chg="add del">
          <ac:chgData name="yusuf emile" userId="9704535851a972e6" providerId="Windows Live" clId="Web-{03ACD53B-D3E5-4D8C-9E47-F52F0D8C43F7}" dt="2021-11-11T22:00:56.557" v="610"/>
          <ac:spMkLst>
            <pc:docMk/>
            <pc:sldMk cId="69886622" sldId="261"/>
            <ac:spMk id="57" creationId="{37D505C3-540C-4E1B-AFF5-74A9D9BD3E44}"/>
          </ac:spMkLst>
        </pc:spChg>
        <pc:spChg chg="add del">
          <ac:chgData name="yusuf emile" userId="9704535851a972e6" providerId="Windows Live" clId="Web-{03ACD53B-D3E5-4D8C-9E47-F52F0D8C43F7}" dt="2021-11-11T22:00:56.557" v="610"/>
          <ac:spMkLst>
            <pc:docMk/>
            <pc:sldMk cId="69886622" sldId="261"/>
            <ac:spMk id="58" creationId="{E7D90DB0-8C18-48FB-9353-0FAFBBC64AA5}"/>
          </ac:spMkLst>
        </pc:spChg>
        <pc:spChg chg="add del">
          <ac:chgData name="yusuf emile" userId="9704535851a972e6" providerId="Windows Live" clId="Web-{03ACD53B-D3E5-4D8C-9E47-F52F0D8C43F7}" dt="2021-11-11T22:01:09.073" v="614"/>
          <ac:spMkLst>
            <pc:docMk/>
            <pc:sldMk cId="69886622" sldId="261"/>
            <ac:spMk id="59" creationId="{5CD60141-EEBD-4EC1-8E34-0344C16A18A2}"/>
          </ac:spMkLst>
        </pc:spChg>
        <pc:spChg chg="add del">
          <ac:chgData name="yusuf emile" userId="9704535851a972e6" providerId="Windows Live" clId="Web-{03ACD53B-D3E5-4D8C-9E47-F52F0D8C43F7}" dt="2021-11-11T22:01:09.073" v="614"/>
          <ac:spMkLst>
            <pc:docMk/>
            <pc:sldMk cId="69886622" sldId="261"/>
            <ac:spMk id="61" creationId="{97663EAE-815D-4A75-A54C-EAFBBE151735}"/>
          </ac:spMkLst>
        </pc:spChg>
        <pc:picChg chg="add del mod">
          <ac:chgData name="yusuf emile" userId="9704535851a972e6" providerId="Windows Live" clId="Web-{03ACD53B-D3E5-4D8C-9E47-F52F0D8C43F7}" dt="2021-11-12T00:14:28.973" v="912"/>
          <ac:picMkLst>
            <pc:docMk/>
            <pc:sldMk cId="69886622" sldId="261"/>
            <ac:picMk id="3" creationId="{BDA61340-E62F-4F99-A1C6-9B809F622E8C}"/>
          </ac:picMkLst>
        </pc:picChg>
        <pc:picChg chg="add del mod ord">
          <ac:chgData name="yusuf emile" userId="9704535851a972e6" providerId="Windows Live" clId="Web-{03ACD53B-D3E5-4D8C-9E47-F52F0D8C43F7}" dt="2021-11-11T22:01:58.936" v="623" actId="1076"/>
          <ac:picMkLst>
            <pc:docMk/>
            <pc:sldMk cId="69886622" sldId="261"/>
            <ac:picMk id="4" creationId="{8107827D-D2CE-4A3A-A23D-194A64BD68D3}"/>
          </ac:picMkLst>
        </pc:picChg>
        <pc:picChg chg="add del mod">
          <ac:chgData name="yusuf emile" userId="9704535851a972e6" providerId="Windows Live" clId="Web-{03ACD53B-D3E5-4D8C-9E47-F52F0D8C43F7}" dt="2021-11-12T00:14:45.192" v="914"/>
          <ac:picMkLst>
            <pc:docMk/>
            <pc:sldMk cId="69886622" sldId="261"/>
            <ac:picMk id="5" creationId="{7E5F7D36-604D-4FB7-B9FC-15AA80FFB92B}"/>
          </ac:picMkLst>
        </pc:picChg>
        <pc:picChg chg="add del mod ord">
          <ac:chgData name="yusuf emile" userId="9704535851a972e6" providerId="Windows Live" clId="Web-{03ACD53B-D3E5-4D8C-9E47-F52F0D8C43F7}" dt="2021-11-11T22:02:09.233" v="631"/>
          <ac:picMkLst>
            <pc:docMk/>
            <pc:sldMk cId="69886622" sldId="261"/>
            <ac:picMk id="5" creationId="{EEA84647-114F-4D5B-91A3-7E0D01AF945F}"/>
          </ac:picMkLst>
        </pc:picChg>
        <pc:picChg chg="add mod">
          <ac:chgData name="yusuf emile" userId="9704535851a972e6" providerId="Windows Live" clId="Web-{03ACD53B-D3E5-4D8C-9E47-F52F0D8C43F7}" dt="2021-11-12T00:15:08.786" v="916" actId="1076"/>
          <ac:picMkLst>
            <pc:docMk/>
            <pc:sldMk cId="69886622" sldId="261"/>
            <ac:picMk id="6" creationId="{CF854B09-11BD-4C58-AEDD-4C32244EB381}"/>
          </ac:picMkLst>
        </pc:picChg>
        <pc:picChg chg="add mod ord">
          <ac:chgData name="yusuf emile" userId="9704535851a972e6" providerId="Windows Live" clId="Web-{03ACD53B-D3E5-4D8C-9E47-F52F0D8C43F7}" dt="2021-11-12T00:20:10.168" v="924"/>
          <ac:picMkLst>
            <pc:docMk/>
            <pc:sldMk cId="69886622" sldId="261"/>
            <ac:picMk id="38" creationId="{0A9F7BAF-BC42-46B7-8021-80E7DDA70347}"/>
          </ac:picMkLst>
        </pc:picChg>
        <pc:picChg chg="add del mod">
          <ac:chgData name="yusuf emile" userId="9704535851a972e6" providerId="Windows Live" clId="Web-{03ACD53B-D3E5-4D8C-9E47-F52F0D8C43F7}" dt="2021-11-11T22:13:28.509" v="662"/>
          <ac:picMkLst>
            <pc:docMk/>
            <pc:sldMk cId="69886622" sldId="261"/>
            <ac:picMk id="40" creationId="{B822AB22-5627-4DC2-87F0-892497D8AD16}"/>
          </ac:picMkLst>
        </pc:picChg>
        <pc:cxnChg chg="add del">
          <ac:chgData name="yusuf emile" userId="9704535851a972e6" providerId="Windows Live" clId="Web-{03ACD53B-D3E5-4D8C-9E47-F52F0D8C43F7}" dt="2021-11-11T21:56:36.338" v="580"/>
          <ac:cxnSpMkLst>
            <pc:docMk/>
            <pc:sldMk cId="69886622" sldId="261"/>
            <ac:cxnSpMk id="15" creationId="{50D86B0D-0E25-49AC-8123-2522E0A7692D}"/>
          </ac:cxnSpMkLst>
        </pc:cxnChg>
        <pc:cxnChg chg="add del">
          <ac:chgData name="yusuf emile" userId="9704535851a972e6" providerId="Windows Live" clId="Web-{03ACD53B-D3E5-4D8C-9E47-F52F0D8C43F7}" dt="2021-11-11T21:57:16.731" v="586"/>
          <ac:cxnSpMkLst>
            <pc:docMk/>
            <pc:sldMk cId="69886622" sldId="261"/>
            <ac:cxnSpMk id="19" creationId="{4C75A547-BCD1-42BE-966E-53CA0AB93165}"/>
          </ac:cxnSpMkLst>
        </pc:cxnChg>
        <pc:cxnChg chg="add del">
          <ac:chgData name="yusuf emile" userId="9704535851a972e6" providerId="Windows Live" clId="Web-{03ACD53B-D3E5-4D8C-9E47-F52F0D8C43F7}" dt="2021-11-11T21:57:21.997" v="588"/>
          <ac:cxnSpMkLst>
            <pc:docMk/>
            <pc:sldMk cId="69886622" sldId="261"/>
            <ac:cxnSpMk id="25" creationId="{2AD042BA-B482-486E-9E0C-75374069BBBD}"/>
          </ac:cxnSpMkLst>
        </pc:cxnChg>
        <pc:cxnChg chg="add del">
          <ac:chgData name="yusuf emile" userId="9704535851a972e6" providerId="Windows Live" clId="Web-{03ACD53B-D3E5-4D8C-9E47-F52F0D8C43F7}" dt="2021-11-11T21:57:32.919" v="590"/>
          <ac:cxnSpMkLst>
            <pc:docMk/>
            <pc:sldMk cId="69886622" sldId="261"/>
            <ac:cxnSpMk id="28" creationId="{2AD042BA-B482-486E-9E0C-75374069BBBD}"/>
          </ac:cxnSpMkLst>
        </pc:cxnChg>
        <pc:cxnChg chg="add del">
          <ac:chgData name="yusuf emile" userId="9704535851a972e6" providerId="Windows Live" clId="Web-{03ACD53B-D3E5-4D8C-9E47-F52F0D8C43F7}" dt="2021-11-12T00:20:10.168" v="924"/>
          <ac:cxnSpMkLst>
            <pc:docMk/>
            <pc:sldMk cId="69886622" sldId="261"/>
            <ac:cxnSpMk id="32" creationId="{50D86B0D-0E25-49AC-8123-2522E0A7692D}"/>
          </ac:cxnSpMkLst>
        </pc:cxnChg>
        <pc:cxnChg chg="add del">
          <ac:chgData name="yusuf emile" userId="9704535851a972e6" providerId="Windows Live" clId="Web-{03ACD53B-D3E5-4D8C-9E47-F52F0D8C43F7}" dt="2021-11-11T22:01:11.261" v="616"/>
          <ac:cxnSpMkLst>
            <pc:docMk/>
            <pc:sldMk cId="69886622" sldId="261"/>
            <ac:cxnSpMk id="39" creationId="{4C75A547-BCD1-42BE-966E-53CA0AB93165}"/>
          </ac:cxnSpMkLst>
        </pc:cxnChg>
        <pc:cxnChg chg="add del">
          <ac:chgData name="yusuf emile" userId="9704535851a972e6" providerId="Windows Live" clId="Web-{03ACD53B-D3E5-4D8C-9E47-F52F0D8C43F7}" dt="2021-11-11T22:00:43.728" v="606"/>
          <ac:cxnSpMkLst>
            <pc:docMk/>
            <pc:sldMk cId="69886622" sldId="261"/>
            <ac:cxnSpMk id="43" creationId="{4C75A547-BCD1-42BE-966E-53CA0AB93165}"/>
          </ac:cxnSpMkLst>
        </pc:cxnChg>
        <pc:cxnChg chg="add del">
          <ac:chgData name="yusuf emile" userId="9704535851a972e6" providerId="Windows Live" clId="Web-{03ACD53B-D3E5-4D8C-9E47-F52F0D8C43F7}" dt="2021-11-11T22:00:53.588" v="608"/>
          <ac:cxnSpMkLst>
            <pc:docMk/>
            <pc:sldMk cId="69886622" sldId="261"/>
            <ac:cxnSpMk id="47" creationId="{4C75A547-BCD1-42BE-966E-53CA0AB93165}"/>
          </ac:cxnSpMkLst>
        </pc:cxnChg>
        <pc:cxnChg chg="add del">
          <ac:chgData name="yusuf emile" userId="9704535851a972e6" providerId="Windows Live" clId="Web-{03ACD53B-D3E5-4D8C-9E47-F52F0D8C43F7}" dt="2021-11-11T22:00:56.557" v="610"/>
          <ac:cxnSpMkLst>
            <pc:docMk/>
            <pc:sldMk cId="69886622" sldId="261"/>
            <ac:cxnSpMk id="55" creationId="{4C75A547-BCD1-42BE-966E-53CA0AB93165}"/>
          </ac:cxnSpMkLst>
        </pc:cxnChg>
        <pc:cxnChg chg="add del">
          <ac:chgData name="yusuf emile" userId="9704535851a972e6" providerId="Windows Live" clId="Web-{03ACD53B-D3E5-4D8C-9E47-F52F0D8C43F7}" dt="2021-11-11T22:00:43.728" v="606"/>
          <ac:cxnSpMkLst>
            <pc:docMk/>
            <pc:sldMk cId="69886622" sldId="261"/>
            <ac:cxnSpMk id="56" creationId="{336FDCA7-0AF2-4082-9481-EF2C115F22A4}"/>
          </ac:cxnSpMkLst>
        </pc:cxnChg>
        <pc:cxnChg chg="add del">
          <ac:chgData name="yusuf emile" userId="9704535851a972e6" providerId="Windows Live" clId="Web-{03ACD53B-D3E5-4D8C-9E47-F52F0D8C43F7}" dt="2021-11-11T22:01:09.073" v="614"/>
          <ac:cxnSpMkLst>
            <pc:docMk/>
            <pc:sldMk cId="69886622" sldId="261"/>
            <ac:cxnSpMk id="60" creationId="{4C75A547-BCD1-42BE-966E-53CA0AB93165}"/>
          </ac:cxnSpMkLst>
        </pc:cxnChg>
      </pc:sldChg>
      <pc:sldChg chg="addSp delSp modSp new mod ord modTransition setBg modClrScheme delDesignElem chgLayout">
        <pc:chgData name="yusuf emile" userId="9704535851a972e6" providerId="Windows Live" clId="Web-{03ACD53B-D3E5-4D8C-9E47-F52F0D8C43F7}" dt="2021-11-12T00:42:34.246" v="1013" actId="1076"/>
        <pc:sldMkLst>
          <pc:docMk/>
          <pc:sldMk cId="2439094021" sldId="262"/>
        </pc:sldMkLst>
        <pc:spChg chg="mod ord">
          <ac:chgData name="yusuf emile" userId="9704535851a972e6" providerId="Windows Live" clId="Web-{03ACD53B-D3E5-4D8C-9E47-F52F0D8C43F7}" dt="2021-11-12T00:20:10.168" v="924"/>
          <ac:spMkLst>
            <pc:docMk/>
            <pc:sldMk cId="2439094021" sldId="262"/>
            <ac:spMk id="2" creationId="{62823C9A-FBF9-4310-A4CE-B2C01E91FD55}"/>
          </ac:spMkLst>
        </pc:spChg>
        <pc:spChg chg="del">
          <ac:chgData name="yusuf emile" userId="9704535851a972e6" providerId="Windows Live" clId="Web-{03ACD53B-D3E5-4D8C-9E47-F52F0D8C43F7}" dt="2021-11-11T22:30:37.119" v="671"/>
          <ac:spMkLst>
            <pc:docMk/>
            <pc:sldMk cId="2439094021" sldId="262"/>
            <ac:spMk id="3" creationId="{8051ABB0-2217-4DE8-8543-9F753997C2C4}"/>
          </ac:spMkLst>
        </pc:spChg>
        <pc:spChg chg="add del">
          <ac:chgData name="yusuf emile" userId="9704535851a972e6" providerId="Windows Live" clId="Web-{03ACD53B-D3E5-4D8C-9E47-F52F0D8C43F7}" dt="2021-11-11T22:30:55.386" v="675"/>
          <ac:spMkLst>
            <pc:docMk/>
            <pc:sldMk cId="2439094021" sldId="262"/>
            <ac:spMk id="6" creationId="{5CD60141-EEBD-4EC1-8E34-0344C16A18A2}"/>
          </ac:spMkLst>
        </pc:spChg>
        <pc:spChg chg="add del">
          <ac:chgData name="yusuf emile" userId="9704535851a972e6" providerId="Windows Live" clId="Web-{03ACD53B-D3E5-4D8C-9E47-F52F0D8C43F7}" dt="2021-11-11T22:30:55.386" v="675"/>
          <ac:spMkLst>
            <pc:docMk/>
            <pc:sldMk cId="2439094021" sldId="262"/>
            <ac:spMk id="8" creationId="{70105F5E-5B61-4F51-927C-5B28DB7DD9BB}"/>
          </ac:spMkLst>
        </pc:spChg>
        <pc:spChg chg="add del">
          <ac:chgData name="yusuf emile" userId="9704535851a972e6" providerId="Windows Live" clId="Web-{03ACD53B-D3E5-4D8C-9E47-F52F0D8C43F7}" dt="2021-11-11T22:30:52.776" v="673"/>
          <ac:spMkLst>
            <pc:docMk/>
            <pc:sldMk cId="2439094021" sldId="262"/>
            <ac:spMk id="9" creationId="{5CD60141-EEBD-4EC1-8E34-0344C16A18A2}"/>
          </ac:spMkLst>
        </pc:spChg>
        <pc:spChg chg="add del">
          <ac:chgData name="yusuf emile" userId="9704535851a972e6" providerId="Windows Live" clId="Web-{03ACD53B-D3E5-4D8C-9E47-F52F0D8C43F7}" dt="2021-11-11T22:30:55.386" v="675"/>
          <ac:spMkLst>
            <pc:docMk/>
            <pc:sldMk cId="2439094021" sldId="262"/>
            <ac:spMk id="10" creationId="{5882C1C4-D961-459C-91C5-334ABD6E63EA}"/>
          </ac:spMkLst>
        </pc:spChg>
        <pc:spChg chg="add del">
          <ac:chgData name="yusuf emile" userId="9704535851a972e6" providerId="Windows Live" clId="Web-{03ACD53B-D3E5-4D8C-9E47-F52F0D8C43F7}" dt="2021-11-11T22:31:00.339" v="677"/>
          <ac:spMkLst>
            <pc:docMk/>
            <pc:sldMk cId="2439094021" sldId="262"/>
            <ac:spMk id="12" creationId="{5CD60141-EEBD-4EC1-8E34-0344C16A18A2}"/>
          </ac:spMkLst>
        </pc:spChg>
        <pc:spChg chg="add del">
          <ac:chgData name="yusuf emile" userId="9704535851a972e6" providerId="Windows Live" clId="Web-{03ACD53B-D3E5-4D8C-9E47-F52F0D8C43F7}" dt="2021-11-11T22:30:52.776" v="673"/>
          <ac:spMkLst>
            <pc:docMk/>
            <pc:sldMk cId="2439094021" sldId="262"/>
            <ac:spMk id="13" creationId="{C3B0A228-9EA3-4009-A82E-9402BBC726A0}"/>
          </ac:spMkLst>
        </pc:spChg>
        <pc:spChg chg="add del">
          <ac:chgData name="yusuf emile" userId="9704535851a972e6" providerId="Windows Live" clId="Web-{03ACD53B-D3E5-4D8C-9E47-F52F0D8C43F7}" dt="2021-11-11T22:30:52.776" v="673"/>
          <ac:spMkLst>
            <pc:docMk/>
            <pc:sldMk cId="2439094021" sldId="262"/>
            <ac:spMk id="15" creationId="{02E0C409-730D-455F-AA8F-0646ABDB1B42}"/>
          </ac:spMkLst>
        </pc:spChg>
        <pc:spChg chg="add del">
          <ac:chgData name="yusuf emile" userId="9704535851a972e6" providerId="Windows Live" clId="Web-{03ACD53B-D3E5-4D8C-9E47-F52F0D8C43F7}" dt="2021-11-11T22:31:00.339" v="677"/>
          <ac:spMkLst>
            <pc:docMk/>
            <pc:sldMk cId="2439094021" sldId="262"/>
            <ac:spMk id="16" creationId="{4DE524F2-C7AF-4466-BA99-09C19DE0D819}"/>
          </ac:spMkLst>
        </pc:spChg>
        <pc:spChg chg="add del">
          <ac:chgData name="yusuf emile" userId="9704535851a972e6" providerId="Windows Live" clId="Web-{03ACD53B-D3E5-4D8C-9E47-F52F0D8C43F7}" dt="2021-11-11T22:30:55.386" v="675"/>
          <ac:spMkLst>
            <pc:docMk/>
            <pc:sldMk cId="2439094021" sldId="262"/>
            <ac:spMk id="17" creationId="{A7B8B125-A98E-403C-9A7F-494FF789C26E}"/>
          </ac:spMkLst>
        </pc:spChg>
        <pc:spChg chg="add del">
          <ac:chgData name="yusuf emile" userId="9704535851a972e6" providerId="Windows Live" clId="Web-{03ACD53B-D3E5-4D8C-9E47-F52F0D8C43F7}" dt="2021-11-11T22:31:00.339" v="677"/>
          <ac:spMkLst>
            <pc:docMk/>
            <pc:sldMk cId="2439094021" sldId="262"/>
            <ac:spMk id="18" creationId="{F391DB8F-CD1E-4B48-81D6-9781BA3F4CF1}"/>
          </ac:spMkLst>
        </pc:spChg>
        <pc:spChg chg="add del">
          <ac:chgData name="yusuf emile" userId="9704535851a972e6" providerId="Windows Live" clId="Web-{03ACD53B-D3E5-4D8C-9E47-F52F0D8C43F7}" dt="2021-11-11T22:31:00.339" v="677"/>
          <ac:spMkLst>
            <pc:docMk/>
            <pc:sldMk cId="2439094021" sldId="262"/>
            <ac:spMk id="20" creationId="{3093C5F1-820E-45E2-BF45-96B147FECB30}"/>
          </ac:spMkLst>
        </pc:spChg>
        <pc:spChg chg="add del">
          <ac:chgData name="yusuf emile" userId="9704535851a972e6" providerId="Windows Live" clId="Web-{03ACD53B-D3E5-4D8C-9E47-F52F0D8C43F7}" dt="2021-11-12T00:20:10.168" v="924"/>
          <ac:spMkLst>
            <pc:docMk/>
            <pc:sldMk cId="2439094021" sldId="262"/>
            <ac:spMk id="21" creationId="{5CD60141-EEBD-4EC1-8E34-0344C16A18A2}"/>
          </ac:spMkLst>
        </pc:spChg>
        <pc:spChg chg="add del">
          <ac:chgData name="yusuf emile" userId="9704535851a972e6" providerId="Windows Live" clId="Web-{03ACD53B-D3E5-4D8C-9E47-F52F0D8C43F7}" dt="2021-11-12T00:20:10.168" v="924"/>
          <ac:spMkLst>
            <pc:docMk/>
            <pc:sldMk cId="2439094021" sldId="262"/>
            <ac:spMk id="23" creationId="{C3B0A228-9EA3-4009-A82E-9402BBC726A0}"/>
          </ac:spMkLst>
        </pc:spChg>
        <pc:spChg chg="add del">
          <ac:chgData name="yusuf emile" userId="9704535851a972e6" providerId="Windows Live" clId="Web-{03ACD53B-D3E5-4D8C-9E47-F52F0D8C43F7}" dt="2021-11-12T00:20:10.168" v="924"/>
          <ac:spMkLst>
            <pc:docMk/>
            <pc:sldMk cId="2439094021" sldId="262"/>
            <ac:spMk id="24" creationId="{02E0C409-730D-455F-AA8F-0646ABDB1B42}"/>
          </ac:spMkLst>
        </pc:spChg>
        <pc:picChg chg="add mod">
          <ac:chgData name="yusuf emile" userId="9704535851a972e6" providerId="Windows Live" clId="Web-{03ACD53B-D3E5-4D8C-9E47-F52F0D8C43F7}" dt="2021-11-12T00:42:34.246" v="1013" actId="1076"/>
          <ac:picMkLst>
            <pc:docMk/>
            <pc:sldMk cId="2439094021" sldId="262"/>
            <ac:picMk id="3" creationId="{A6B692F6-029A-4124-B340-74DBBA31EC16}"/>
          </ac:picMkLst>
        </pc:picChg>
        <pc:picChg chg="add mod ord">
          <ac:chgData name="yusuf emile" userId="9704535851a972e6" providerId="Windows Live" clId="Web-{03ACD53B-D3E5-4D8C-9E47-F52F0D8C43F7}" dt="2021-11-12T00:20:10.168" v="924"/>
          <ac:picMkLst>
            <pc:docMk/>
            <pc:sldMk cId="2439094021" sldId="262"/>
            <ac:picMk id="4" creationId="{57109F4F-CBA1-46EF-8D34-FBD2CECCB578}"/>
          </ac:picMkLst>
        </pc:picChg>
        <pc:picChg chg="add mod">
          <ac:chgData name="yusuf emile" userId="9704535851a972e6" providerId="Windows Live" clId="Web-{03ACD53B-D3E5-4D8C-9E47-F52F0D8C43F7}" dt="2021-11-11T22:31:42.232" v="691" actId="1076"/>
          <ac:picMkLst>
            <pc:docMk/>
            <pc:sldMk cId="2439094021" sldId="262"/>
            <ac:picMk id="5" creationId="{4F608D6A-62D9-4F5B-AC1F-B2832E2EC9C8}"/>
          </ac:picMkLst>
        </pc:picChg>
        <pc:cxnChg chg="add del">
          <ac:chgData name="yusuf emile" userId="9704535851a972e6" providerId="Windows Live" clId="Web-{03ACD53B-D3E5-4D8C-9E47-F52F0D8C43F7}" dt="2021-11-11T22:30:55.386" v="675"/>
          <ac:cxnSpMkLst>
            <pc:docMk/>
            <pc:sldMk cId="2439094021" sldId="262"/>
            <ac:cxnSpMk id="7" creationId="{4C75A547-BCD1-42BE-966E-53CA0AB93165}"/>
          </ac:cxnSpMkLst>
        </pc:cxnChg>
        <pc:cxnChg chg="add del">
          <ac:chgData name="yusuf emile" userId="9704535851a972e6" providerId="Windows Live" clId="Web-{03ACD53B-D3E5-4D8C-9E47-F52F0D8C43F7}" dt="2021-11-11T22:30:52.776" v="673"/>
          <ac:cxnSpMkLst>
            <pc:docMk/>
            <pc:sldMk cId="2439094021" sldId="262"/>
            <ac:cxnSpMk id="11" creationId="{4C75A547-BCD1-42BE-966E-53CA0AB93165}"/>
          </ac:cxnSpMkLst>
        </pc:cxnChg>
        <pc:cxnChg chg="add del">
          <ac:chgData name="yusuf emile" userId="9704535851a972e6" providerId="Windows Live" clId="Web-{03ACD53B-D3E5-4D8C-9E47-F52F0D8C43F7}" dt="2021-11-11T22:31:00.339" v="677"/>
          <ac:cxnSpMkLst>
            <pc:docMk/>
            <pc:sldMk cId="2439094021" sldId="262"/>
            <ac:cxnSpMk id="14" creationId="{4C75A547-BCD1-42BE-966E-53CA0AB93165}"/>
          </ac:cxnSpMkLst>
        </pc:cxnChg>
        <pc:cxnChg chg="add del">
          <ac:chgData name="yusuf emile" userId="9704535851a972e6" providerId="Windows Live" clId="Web-{03ACD53B-D3E5-4D8C-9E47-F52F0D8C43F7}" dt="2021-11-11T22:30:55.386" v="675"/>
          <ac:cxnSpMkLst>
            <pc:docMk/>
            <pc:sldMk cId="2439094021" sldId="262"/>
            <ac:cxnSpMk id="19" creationId="{20B1C5DD-CB08-4407-9D12-CC2C42B047A7}"/>
          </ac:cxnSpMkLst>
        </pc:cxnChg>
        <pc:cxnChg chg="add del">
          <ac:chgData name="yusuf emile" userId="9704535851a972e6" providerId="Windows Live" clId="Web-{03ACD53B-D3E5-4D8C-9E47-F52F0D8C43F7}" dt="2021-11-12T00:20:10.168" v="924"/>
          <ac:cxnSpMkLst>
            <pc:docMk/>
            <pc:sldMk cId="2439094021" sldId="262"/>
            <ac:cxnSpMk id="22" creationId="{4C75A547-BCD1-42BE-966E-53CA0AB93165}"/>
          </ac:cxnSpMkLst>
        </pc:cxnChg>
      </pc:sldChg>
      <pc:sldChg chg="addSp delSp modSp new mod ord modTransition setBg modClrScheme delDesignElem chgLayout">
        <pc:chgData name="yusuf emile" userId="9704535851a972e6" providerId="Windows Live" clId="Web-{03ACD53B-D3E5-4D8C-9E47-F52F0D8C43F7}" dt="2021-11-12T00:28:34.711" v="951" actId="1076"/>
        <pc:sldMkLst>
          <pc:docMk/>
          <pc:sldMk cId="2860532254" sldId="263"/>
        </pc:sldMkLst>
        <pc:spChg chg="mod ord">
          <ac:chgData name="yusuf emile" userId="9704535851a972e6" providerId="Windows Live" clId="Web-{03ACD53B-D3E5-4D8C-9E47-F52F0D8C43F7}" dt="2021-11-12T00:20:10.168" v="924"/>
          <ac:spMkLst>
            <pc:docMk/>
            <pc:sldMk cId="2860532254" sldId="263"/>
            <ac:spMk id="2" creationId="{E45682CC-08FF-4EAC-80E2-EEBFF622767A}"/>
          </ac:spMkLst>
        </pc:spChg>
        <pc:spChg chg="del">
          <ac:chgData name="yusuf emile" userId="9704535851a972e6" providerId="Windows Live" clId="Web-{03ACD53B-D3E5-4D8C-9E47-F52F0D8C43F7}" dt="2021-11-11T22:32:45.236" v="694"/>
          <ac:spMkLst>
            <pc:docMk/>
            <pc:sldMk cId="2860532254" sldId="263"/>
            <ac:spMk id="3" creationId="{95DE7B05-BAF2-434D-AC61-E9B224E21E8A}"/>
          </ac:spMkLst>
        </pc:spChg>
        <pc:spChg chg="add del">
          <ac:chgData name="yusuf emile" userId="9704535851a972e6" providerId="Windows Live" clId="Web-{03ACD53B-D3E5-4D8C-9E47-F52F0D8C43F7}" dt="2021-11-11T22:33:11.003" v="698"/>
          <ac:spMkLst>
            <pc:docMk/>
            <pc:sldMk cId="2860532254" sldId="263"/>
            <ac:spMk id="6" creationId="{685B57F6-59DE-4274-A37C-F47FE4E42EEF}"/>
          </ac:spMkLst>
        </pc:spChg>
        <pc:spChg chg="add del">
          <ac:chgData name="yusuf emile" userId="9704535851a972e6" providerId="Windows Live" clId="Web-{03ACD53B-D3E5-4D8C-9E47-F52F0D8C43F7}" dt="2021-11-11T22:33:11.003" v="698"/>
          <ac:spMkLst>
            <pc:docMk/>
            <pc:sldMk cId="2860532254" sldId="263"/>
            <ac:spMk id="7" creationId="{C8C63406-9171-4282-BAAB-2DDC6831F0E6}"/>
          </ac:spMkLst>
        </pc:spChg>
        <pc:spChg chg="add del">
          <ac:chgData name="yusuf emile" userId="9704535851a972e6" providerId="Windows Live" clId="Web-{03ACD53B-D3E5-4D8C-9E47-F52F0D8C43F7}" dt="2021-11-11T22:33:11.003" v="698"/>
          <ac:spMkLst>
            <pc:docMk/>
            <pc:sldMk cId="2860532254" sldId="263"/>
            <ac:spMk id="8" creationId="{57152F9B-A74C-46BD-88BB-93F5F5E17504}"/>
          </ac:spMkLst>
        </pc:spChg>
        <pc:spChg chg="add del">
          <ac:chgData name="yusuf emile" userId="9704535851a972e6" providerId="Windows Live" clId="Web-{03ACD53B-D3E5-4D8C-9E47-F52F0D8C43F7}" dt="2021-11-11T22:33:07.550" v="696"/>
          <ac:spMkLst>
            <pc:docMk/>
            <pc:sldMk cId="2860532254" sldId="263"/>
            <ac:spMk id="9" creationId="{5CD60141-EEBD-4EC1-8E34-0344C16A18A2}"/>
          </ac:spMkLst>
        </pc:spChg>
        <pc:spChg chg="add del">
          <ac:chgData name="yusuf emile" userId="9704535851a972e6" providerId="Windows Live" clId="Web-{03ACD53B-D3E5-4D8C-9E47-F52F0D8C43F7}" dt="2021-11-11T22:33:38.786" v="705"/>
          <ac:spMkLst>
            <pc:docMk/>
            <pc:sldMk cId="2860532254" sldId="263"/>
            <ac:spMk id="10" creationId="{5CD60141-EEBD-4EC1-8E34-0344C16A18A2}"/>
          </ac:spMkLst>
        </pc:spChg>
        <pc:spChg chg="add del">
          <ac:chgData name="yusuf emile" userId="9704535851a972e6" providerId="Windows Live" clId="Web-{03ACD53B-D3E5-4D8C-9E47-F52F0D8C43F7}" dt="2021-11-11T22:33:07.550" v="696"/>
          <ac:spMkLst>
            <pc:docMk/>
            <pc:sldMk cId="2860532254" sldId="263"/>
            <ac:spMk id="13" creationId="{C3B0A228-9EA3-4009-A82E-9402BBC726A0}"/>
          </ac:spMkLst>
        </pc:spChg>
        <pc:spChg chg="add del">
          <ac:chgData name="yusuf emile" userId="9704535851a972e6" providerId="Windows Live" clId="Web-{03ACD53B-D3E5-4D8C-9E47-F52F0D8C43F7}" dt="2021-11-11T22:33:38.786" v="705"/>
          <ac:spMkLst>
            <pc:docMk/>
            <pc:sldMk cId="2860532254" sldId="263"/>
            <ac:spMk id="14" creationId="{C3B0A228-9EA3-4009-A82E-9402BBC726A0}"/>
          </ac:spMkLst>
        </pc:spChg>
        <pc:spChg chg="add del">
          <ac:chgData name="yusuf emile" userId="9704535851a972e6" providerId="Windows Live" clId="Web-{03ACD53B-D3E5-4D8C-9E47-F52F0D8C43F7}" dt="2021-11-11T22:33:07.550" v="696"/>
          <ac:spMkLst>
            <pc:docMk/>
            <pc:sldMk cId="2860532254" sldId="263"/>
            <ac:spMk id="15" creationId="{02E0C409-730D-455F-AA8F-0646ABDB1B42}"/>
          </ac:spMkLst>
        </pc:spChg>
        <pc:spChg chg="add del">
          <ac:chgData name="yusuf emile" userId="9704535851a972e6" providerId="Windows Live" clId="Web-{03ACD53B-D3E5-4D8C-9E47-F52F0D8C43F7}" dt="2021-11-11T22:33:38.786" v="705"/>
          <ac:spMkLst>
            <pc:docMk/>
            <pc:sldMk cId="2860532254" sldId="263"/>
            <ac:spMk id="16" creationId="{02E0C409-730D-455F-AA8F-0646ABDB1B42}"/>
          </ac:spMkLst>
        </pc:spChg>
        <pc:spChg chg="add del">
          <ac:chgData name="yusuf emile" userId="9704535851a972e6" providerId="Windows Live" clId="Web-{03ACD53B-D3E5-4D8C-9E47-F52F0D8C43F7}" dt="2021-11-11T22:33:38.771" v="704"/>
          <ac:spMkLst>
            <pc:docMk/>
            <pc:sldMk cId="2860532254" sldId="263"/>
            <ac:spMk id="18" creationId="{5CD60141-EEBD-4EC1-8E34-0344C16A18A2}"/>
          </ac:spMkLst>
        </pc:spChg>
        <pc:spChg chg="add del">
          <ac:chgData name="yusuf emile" userId="9704535851a972e6" providerId="Windows Live" clId="Web-{03ACD53B-D3E5-4D8C-9E47-F52F0D8C43F7}" dt="2021-11-11T22:33:38.771" v="704"/>
          <ac:spMkLst>
            <pc:docMk/>
            <pc:sldMk cId="2860532254" sldId="263"/>
            <ac:spMk id="20" creationId="{70105F5E-5B61-4F51-927C-5B28DB7DD9BB}"/>
          </ac:spMkLst>
        </pc:spChg>
        <pc:spChg chg="add del">
          <ac:chgData name="yusuf emile" userId="9704535851a972e6" providerId="Windows Live" clId="Web-{03ACD53B-D3E5-4D8C-9E47-F52F0D8C43F7}" dt="2021-11-11T22:33:35.974" v="702"/>
          <ac:spMkLst>
            <pc:docMk/>
            <pc:sldMk cId="2860532254" sldId="263"/>
            <ac:spMk id="21" creationId="{5CD60141-EEBD-4EC1-8E34-0344C16A18A2}"/>
          </ac:spMkLst>
        </pc:spChg>
        <pc:spChg chg="add del">
          <ac:chgData name="yusuf emile" userId="9704535851a972e6" providerId="Windows Live" clId="Web-{03ACD53B-D3E5-4D8C-9E47-F52F0D8C43F7}" dt="2021-11-11T22:33:38.771" v="704"/>
          <ac:spMkLst>
            <pc:docMk/>
            <pc:sldMk cId="2860532254" sldId="263"/>
            <ac:spMk id="22" creationId="{5882C1C4-D961-459C-91C5-334ABD6E63EA}"/>
          </ac:spMkLst>
        </pc:spChg>
        <pc:spChg chg="add del">
          <ac:chgData name="yusuf emile" userId="9704535851a972e6" providerId="Windows Live" clId="Web-{03ACD53B-D3E5-4D8C-9E47-F52F0D8C43F7}" dt="2021-11-12T00:20:10.168" v="924"/>
          <ac:spMkLst>
            <pc:docMk/>
            <pc:sldMk cId="2860532254" sldId="263"/>
            <ac:spMk id="24" creationId="{5CD60141-EEBD-4EC1-8E34-0344C16A18A2}"/>
          </ac:spMkLst>
        </pc:spChg>
        <pc:spChg chg="add del">
          <ac:chgData name="yusuf emile" userId="9704535851a972e6" providerId="Windows Live" clId="Web-{03ACD53B-D3E5-4D8C-9E47-F52F0D8C43F7}" dt="2021-11-11T22:33:35.974" v="702"/>
          <ac:spMkLst>
            <pc:docMk/>
            <pc:sldMk cId="2860532254" sldId="263"/>
            <ac:spMk id="25" creationId="{C3B0A228-9EA3-4009-A82E-9402BBC726A0}"/>
          </ac:spMkLst>
        </pc:spChg>
        <pc:spChg chg="add del">
          <ac:chgData name="yusuf emile" userId="9704535851a972e6" providerId="Windows Live" clId="Web-{03ACD53B-D3E5-4D8C-9E47-F52F0D8C43F7}" dt="2021-11-11T22:33:35.974" v="702"/>
          <ac:spMkLst>
            <pc:docMk/>
            <pc:sldMk cId="2860532254" sldId="263"/>
            <ac:spMk id="27" creationId="{02E0C409-730D-455F-AA8F-0646ABDB1B42}"/>
          </ac:spMkLst>
        </pc:spChg>
        <pc:spChg chg="add del">
          <ac:chgData name="yusuf emile" userId="9704535851a972e6" providerId="Windows Live" clId="Web-{03ACD53B-D3E5-4D8C-9E47-F52F0D8C43F7}" dt="2021-11-12T00:20:10.168" v="924"/>
          <ac:spMkLst>
            <pc:docMk/>
            <pc:sldMk cId="2860532254" sldId="263"/>
            <ac:spMk id="28" creationId="{C3B0A228-9EA3-4009-A82E-9402BBC726A0}"/>
          </ac:spMkLst>
        </pc:spChg>
        <pc:spChg chg="add del">
          <ac:chgData name="yusuf emile" userId="9704535851a972e6" providerId="Windows Live" clId="Web-{03ACD53B-D3E5-4D8C-9E47-F52F0D8C43F7}" dt="2021-11-11T22:33:38.771" v="704"/>
          <ac:spMkLst>
            <pc:docMk/>
            <pc:sldMk cId="2860532254" sldId="263"/>
            <ac:spMk id="29" creationId="{A7B8B125-A98E-403C-9A7F-494FF789C26E}"/>
          </ac:spMkLst>
        </pc:spChg>
        <pc:spChg chg="add del">
          <ac:chgData name="yusuf emile" userId="9704535851a972e6" providerId="Windows Live" clId="Web-{03ACD53B-D3E5-4D8C-9E47-F52F0D8C43F7}" dt="2021-11-12T00:20:10.168" v="924"/>
          <ac:spMkLst>
            <pc:docMk/>
            <pc:sldMk cId="2860532254" sldId="263"/>
            <ac:spMk id="30" creationId="{02E0C409-730D-455F-AA8F-0646ABDB1B42}"/>
          </ac:spMkLst>
        </pc:spChg>
        <pc:picChg chg="add mod">
          <ac:chgData name="yusuf emile" userId="9704535851a972e6" providerId="Windows Live" clId="Web-{03ACD53B-D3E5-4D8C-9E47-F52F0D8C43F7}" dt="2021-11-12T00:28:34.711" v="951" actId="1076"/>
          <ac:picMkLst>
            <pc:docMk/>
            <pc:sldMk cId="2860532254" sldId="263"/>
            <ac:picMk id="3" creationId="{7796A1C1-6C72-4740-9C48-476177FFE2D8}"/>
          </ac:picMkLst>
        </pc:picChg>
        <pc:picChg chg="add mod ord">
          <ac:chgData name="yusuf emile" userId="9704535851a972e6" providerId="Windows Live" clId="Web-{03ACD53B-D3E5-4D8C-9E47-F52F0D8C43F7}" dt="2021-11-12T00:20:10.168" v="924"/>
          <ac:picMkLst>
            <pc:docMk/>
            <pc:sldMk cId="2860532254" sldId="263"/>
            <ac:picMk id="4" creationId="{59DD73F9-367E-470F-9CDD-7B209EBA2485}"/>
          </ac:picMkLst>
        </pc:picChg>
        <pc:picChg chg="add del mod">
          <ac:chgData name="yusuf emile" userId="9704535851a972e6" providerId="Windows Live" clId="Web-{03ACD53B-D3E5-4D8C-9E47-F52F0D8C43F7}" dt="2021-11-12T00:28:26.914" v="949" actId="1076"/>
          <ac:picMkLst>
            <pc:docMk/>
            <pc:sldMk cId="2860532254" sldId="263"/>
            <ac:picMk id="5" creationId="{704FEAD8-9847-4361-A626-6133A6675524}"/>
          </ac:picMkLst>
        </pc:picChg>
        <pc:cxnChg chg="add del">
          <ac:chgData name="yusuf emile" userId="9704535851a972e6" providerId="Windows Live" clId="Web-{03ACD53B-D3E5-4D8C-9E47-F52F0D8C43F7}" dt="2021-11-11T22:33:07.550" v="696"/>
          <ac:cxnSpMkLst>
            <pc:docMk/>
            <pc:sldMk cId="2860532254" sldId="263"/>
            <ac:cxnSpMk id="11" creationId="{4C75A547-BCD1-42BE-966E-53CA0AB93165}"/>
          </ac:cxnSpMkLst>
        </pc:cxnChg>
        <pc:cxnChg chg="add del">
          <ac:chgData name="yusuf emile" userId="9704535851a972e6" providerId="Windows Live" clId="Web-{03ACD53B-D3E5-4D8C-9E47-F52F0D8C43F7}" dt="2021-11-11T22:33:38.786" v="705"/>
          <ac:cxnSpMkLst>
            <pc:docMk/>
            <pc:sldMk cId="2860532254" sldId="263"/>
            <ac:cxnSpMk id="12" creationId="{4C75A547-BCD1-42BE-966E-53CA0AB93165}"/>
          </ac:cxnSpMkLst>
        </pc:cxnChg>
        <pc:cxnChg chg="add del">
          <ac:chgData name="yusuf emile" userId="9704535851a972e6" providerId="Windows Live" clId="Web-{03ACD53B-D3E5-4D8C-9E47-F52F0D8C43F7}" dt="2021-11-11T22:33:38.771" v="704"/>
          <ac:cxnSpMkLst>
            <pc:docMk/>
            <pc:sldMk cId="2860532254" sldId="263"/>
            <ac:cxnSpMk id="19" creationId="{4C75A547-BCD1-42BE-966E-53CA0AB93165}"/>
          </ac:cxnSpMkLst>
        </pc:cxnChg>
        <pc:cxnChg chg="add del">
          <ac:chgData name="yusuf emile" userId="9704535851a972e6" providerId="Windows Live" clId="Web-{03ACD53B-D3E5-4D8C-9E47-F52F0D8C43F7}" dt="2021-11-11T22:33:35.974" v="702"/>
          <ac:cxnSpMkLst>
            <pc:docMk/>
            <pc:sldMk cId="2860532254" sldId="263"/>
            <ac:cxnSpMk id="23" creationId="{4C75A547-BCD1-42BE-966E-53CA0AB93165}"/>
          </ac:cxnSpMkLst>
        </pc:cxnChg>
        <pc:cxnChg chg="add del">
          <ac:chgData name="yusuf emile" userId="9704535851a972e6" providerId="Windows Live" clId="Web-{03ACD53B-D3E5-4D8C-9E47-F52F0D8C43F7}" dt="2021-11-12T00:20:10.168" v="924"/>
          <ac:cxnSpMkLst>
            <pc:docMk/>
            <pc:sldMk cId="2860532254" sldId="263"/>
            <ac:cxnSpMk id="26" creationId="{4C75A547-BCD1-42BE-966E-53CA0AB93165}"/>
          </ac:cxnSpMkLst>
        </pc:cxnChg>
        <pc:cxnChg chg="add del">
          <ac:chgData name="yusuf emile" userId="9704535851a972e6" providerId="Windows Live" clId="Web-{03ACD53B-D3E5-4D8C-9E47-F52F0D8C43F7}" dt="2021-11-11T22:33:38.771" v="704"/>
          <ac:cxnSpMkLst>
            <pc:docMk/>
            <pc:sldMk cId="2860532254" sldId="263"/>
            <ac:cxnSpMk id="31" creationId="{20B1C5DD-CB08-4407-9D12-CC2C42B047A7}"/>
          </ac:cxnSpMkLst>
        </pc:cxnChg>
      </pc:sldChg>
      <pc:sldChg chg="addSp delSp modSp new mod ord modTransition setBg modClrScheme delDesignElem chgLayout">
        <pc:chgData name="yusuf emile" userId="9704535851a972e6" providerId="Windows Live" clId="Web-{03ACD53B-D3E5-4D8C-9E47-F52F0D8C43F7}" dt="2021-11-12T00:20:10.168" v="924"/>
        <pc:sldMkLst>
          <pc:docMk/>
          <pc:sldMk cId="4069439147" sldId="264"/>
        </pc:sldMkLst>
        <pc:spChg chg="mod ord">
          <ac:chgData name="yusuf emile" userId="9704535851a972e6" providerId="Windows Live" clId="Web-{03ACD53B-D3E5-4D8C-9E47-F52F0D8C43F7}" dt="2021-11-12T00:20:10.168" v="924"/>
          <ac:spMkLst>
            <pc:docMk/>
            <pc:sldMk cId="4069439147" sldId="264"/>
            <ac:spMk id="2" creationId="{2DC69189-8058-40AE-A0E5-B61E5BEAB468}"/>
          </ac:spMkLst>
        </pc:spChg>
        <pc:spChg chg="del">
          <ac:chgData name="yusuf emile" userId="9704535851a972e6" providerId="Windows Live" clId="Web-{03ACD53B-D3E5-4D8C-9E47-F52F0D8C43F7}" dt="2021-11-11T22:39:30.370" v="728"/>
          <ac:spMkLst>
            <pc:docMk/>
            <pc:sldMk cId="4069439147" sldId="264"/>
            <ac:spMk id="3" creationId="{46566607-BEE4-439D-BB9C-F532B82F69EC}"/>
          </ac:spMkLst>
        </pc:spChg>
        <pc:spChg chg="add del">
          <ac:chgData name="yusuf emile" userId="9704535851a972e6" providerId="Windows Live" clId="Web-{03ACD53B-D3E5-4D8C-9E47-F52F0D8C43F7}" dt="2021-11-11T22:40:03.669" v="733"/>
          <ac:spMkLst>
            <pc:docMk/>
            <pc:sldMk cId="4069439147" sldId="264"/>
            <ac:spMk id="9" creationId="{5CD60141-EEBD-4EC1-8E34-0344C16A18A2}"/>
          </ac:spMkLst>
        </pc:spChg>
        <pc:spChg chg="add del">
          <ac:chgData name="yusuf emile" userId="9704535851a972e6" providerId="Windows Live" clId="Web-{03ACD53B-D3E5-4D8C-9E47-F52F0D8C43F7}" dt="2021-11-11T22:40:03.669" v="733"/>
          <ac:spMkLst>
            <pc:docMk/>
            <pc:sldMk cId="4069439147" sldId="264"/>
            <ac:spMk id="13" creationId="{C3B0A228-9EA3-4009-A82E-9402BBC726A0}"/>
          </ac:spMkLst>
        </pc:spChg>
        <pc:spChg chg="add del">
          <ac:chgData name="yusuf emile" userId="9704535851a972e6" providerId="Windows Live" clId="Web-{03ACD53B-D3E5-4D8C-9E47-F52F0D8C43F7}" dt="2021-11-11T22:40:03.669" v="733"/>
          <ac:spMkLst>
            <pc:docMk/>
            <pc:sldMk cId="4069439147" sldId="264"/>
            <ac:spMk id="15" creationId="{02E0C409-730D-455F-AA8F-0646ABDB1B42}"/>
          </ac:spMkLst>
        </pc:spChg>
        <pc:spChg chg="add del">
          <ac:chgData name="yusuf emile" userId="9704535851a972e6" providerId="Windows Live" clId="Web-{03ACD53B-D3E5-4D8C-9E47-F52F0D8C43F7}" dt="2021-11-12T00:20:10.168" v="924"/>
          <ac:spMkLst>
            <pc:docMk/>
            <pc:sldMk cId="4069439147" sldId="264"/>
            <ac:spMk id="18" creationId="{C3B0A228-9EA3-4009-A82E-9402BBC726A0}"/>
          </ac:spMkLst>
        </pc:spChg>
        <pc:spChg chg="add del">
          <ac:chgData name="yusuf emile" userId="9704535851a972e6" providerId="Windows Live" clId="Web-{03ACD53B-D3E5-4D8C-9E47-F52F0D8C43F7}" dt="2021-11-11T22:40:03.654" v="732"/>
          <ac:spMkLst>
            <pc:docMk/>
            <pc:sldMk cId="4069439147" sldId="264"/>
            <ac:spMk id="19" creationId="{18B6D1C0-40AC-490D-9E7E-8712C83C2EB3}"/>
          </ac:spMkLst>
        </pc:spChg>
        <pc:spChg chg="add del">
          <ac:chgData name="yusuf emile" userId="9704535851a972e6" providerId="Windows Live" clId="Web-{03ACD53B-D3E5-4D8C-9E47-F52F0D8C43F7}" dt="2021-11-12T00:20:10.168" v="924"/>
          <ac:spMkLst>
            <pc:docMk/>
            <pc:sldMk cId="4069439147" sldId="264"/>
            <ac:spMk id="20" creationId="{5CD60141-EEBD-4EC1-8E34-0344C16A18A2}"/>
          </ac:spMkLst>
        </pc:spChg>
        <pc:spChg chg="add del">
          <ac:chgData name="yusuf emile" userId="9704535851a972e6" providerId="Windows Live" clId="Web-{03ACD53B-D3E5-4D8C-9E47-F52F0D8C43F7}" dt="2021-11-12T00:20:10.168" v="924"/>
          <ac:spMkLst>
            <pc:docMk/>
            <pc:sldMk cId="4069439147" sldId="264"/>
            <ac:spMk id="21" creationId="{02E0C409-730D-455F-AA8F-0646ABDB1B42}"/>
          </ac:spMkLst>
        </pc:spChg>
        <pc:spChg chg="add del">
          <ac:chgData name="yusuf emile" userId="9704535851a972e6" providerId="Windows Live" clId="Web-{03ACD53B-D3E5-4D8C-9E47-F52F0D8C43F7}" dt="2021-11-11T22:40:03.654" v="732"/>
          <ac:spMkLst>
            <pc:docMk/>
            <pc:sldMk cId="4069439147" sldId="264"/>
            <ac:spMk id="22" creationId="{4FE927AD-D80B-4227-9B78-EAB581049047}"/>
          </ac:spMkLst>
        </pc:spChg>
        <pc:spChg chg="add del">
          <ac:chgData name="yusuf emile" userId="9704535851a972e6" providerId="Windows Live" clId="Web-{03ACD53B-D3E5-4D8C-9E47-F52F0D8C43F7}" dt="2021-11-11T22:40:03.654" v="732"/>
          <ac:spMkLst>
            <pc:docMk/>
            <pc:sldMk cId="4069439147" sldId="264"/>
            <ac:spMk id="24" creationId="{2D3DC9B1-667C-45EC-B83B-437D92CE9F55}"/>
          </ac:spMkLst>
        </pc:spChg>
        <pc:spChg chg="add del">
          <ac:chgData name="yusuf emile" userId="9704535851a972e6" providerId="Windows Live" clId="Web-{03ACD53B-D3E5-4D8C-9E47-F52F0D8C43F7}" dt="2021-11-11T22:40:03.654" v="732"/>
          <ac:spMkLst>
            <pc:docMk/>
            <pc:sldMk cId="4069439147" sldId="264"/>
            <ac:spMk id="26" creationId="{7FD79FD8-0800-4980-94BB-0CB634A827E1}"/>
          </ac:spMkLst>
        </pc:spChg>
        <pc:picChg chg="add mod ord">
          <ac:chgData name="yusuf emile" userId="9704535851a972e6" providerId="Windows Live" clId="Web-{03ACD53B-D3E5-4D8C-9E47-F52F0D8C43F7}" dt="2021-11-12T00:20:10.168" v="924"/>
          <ac:picMkLst>
            <pc:docMk/>
            <pc:sldMk cId="4069439147" sldId="264"/>
            <ac:picMk id="4" creationId="{9996DD98-7BE6-47D1-9190-29B942D75720}"/>
          </ac:picMkLst>
        </pc:picChg>
        <pc:cxnChg chg="add del">
          <ac:chgData name="yusuf emile" userId="9704535851a972e6" providerId="Windows Live" clId="Web-{03ACD53B-D3E5-4D8C-9E47-F52F0D8C43F7}" dt="2021-11-11T22:40:03.669" v="733"/>
          <ac:cxnSpMkLst>
            <pc:docMk/>
            <pc:sldMk cId="4069439147" sldId="264"/>
            <ac:cxnSpMk id="11" creationId="{4C75A547-BCD1-42BE-966E-53CA0AB93165}"/>
          </ac:cxnSpMkLst>
        </pc:cxnChg>
        <pc:cxnChg chg="add del">
          <ac:chgData name="yusuf emile" userId="9704535851a972e6" providerId="Windows Live" clId="Web-{03ACD53B-D3E5-4D8C-9E47-F52F0D8C43F7}" dt="2021-11-12T00:20:10.168" v="924"/>
          <ac:cxnSpMkLst>
            <pc:docMk/>
            <pc:sldMk cId="4069439147" sldId="264"/>
            <ac:cxnSpMk id="17" creationId="{4C75A547-BCD1-42BE-966E-53CA0AB93165}"/>
          </ac:cxnSpMkLst>
        </pc:cxnChg>
      </pc:sldChg>
      <pc:sldChg chg="addSp delSp modSp new mod ord modTransition setBg modClrScheme addAnim modAnim delDesignElem chgLayout">
        <pc:chgData name="yusuf emile" userId="9704535851a972e6" providerId="Windows Live" clId="Web-{03ACD53B-D3E5-4D8C-9E47-F52F0D8C43F7}" dt="2021-11-12T00:20:10.168" v="924"/>
        <pc:sldMkLst>
          <pc:docMk/>
          <pc:sldMk cId="1583380664" sldId="265"/>
        </pc:sldMkLst>
        <pc:spChg chg="mod ord">
          <ac:chgData name="yusuf emile" userId="9704535851a972e6" providerId="Windows Live" clId="Web-{03ACD53B-D3E5-4D8C-9E47-F52F0D8C43F7}" dt="2021-11-12T00:20:10.168" v="924"/>
          <ac:spMkLst>
            <pc:docMk/>
            <pc:sldMk cId="1583380664" sldId="265"/>
            <ac:spMk id="2" creationId="{F1AF22AD-B803-433D-A51F-A196FEE84117}"/>
          </ac:spMkLst>
        </pc:spChg>
        <pc:spChg chg="del">
          <ac:chgData name="yusuf emile" userId="9704535851a972e6" providerId="Windows Live" clId="Web-{03ACD53B-D3E5-4D8C-9E47-F52F0D8C43F7}" dt="2021-11-11T22:42:49.179" v="749"/>
          <ac:spMkLst>
            <pc:docMk/>
            <pc:sldMk cId="1583380664" sldId="265"/>
            <ac:spMk id="3" creationId="{8E0FA4D4-D858-4309-9B3A-3077A1D41FBB}"/>
          </ac:spMkLst>
        </pc:spChg>
        <pc:spChg chg="add del">
          <ac:chgData name="yusuf emile" userId="9704535851a972e6" providerId="Windows Live" clId="Web-{03ACD53B-D3E5-4D8C-9E47-F52F0D8C43F7}" dt="2021-11-11T22:43:01.805" v="753"/>
          <ac:spMkLst>
            <pc:docMk/>
            <pc:sldMk cId="1583380664" sldId="265"/>
            <ac:spMk id="6" creationId="{685B57F6-59DE-4274-A37C-F47FE4E42EEF}"/>
          </ac:spMkLst>
        </pc:spChg>
        <pc:spChg chg="add del">
          <ac:chgData name="yusuf emile" userId="9704535851a972e6" providerId="Windows Live" clId="Web-{03ACD53B-D3E5-4D8C-9E47-F52F0D8C43F7}" dt="2021-11-11T22:43:01.805" v="753"/>
          <ac:spMkLst>
            <pc:docMk/>
            <pc:sldMk cId="1583380664" sldId="265"/>
            <ac:spMk id="8" creationId="{0F9849B0-DAF1-4938-8A14-FB7852D4AD24}"/>
          </ac:spMkLst>
        </pc:spChg>
        <pc:spChg chg="add del">
          <ac:chgData name="yusuf emile" userId="9704535851a972e6" providerId="Windows Live" clId="Web-{03ACD53B-D3E5-4D8C-9E47-F52F0D8C43F7}" dt="2021-11-11T22:42:58.118" v="751"/>
          <ac:spMkLst>
            <pc:docMk/>
            <pc:sldMk cId="1583380664" sldId="265"/>
            <ac:spMk id="9" creationId="{5CD60141-EEBD-4EC1-8E34-0344C16A18A2}"/>
          </ac:spMkLst>
        </pc:spChg>
        <pc:spChg chg="add del">
          <ac:chgData name="yusuf emile" userId="9704535851a972e6" providerId="Windows Live" clId="Web-{03ACD53B-D3E5-4D8C-9E47-F52F0D8C43F7}" dt="2021-11-12T00:20:10.168" v="924"/>
          <ac:spMkLst>
            <pc:docMk/>
            <pc:sldMk cId="1583380664" sldId="265"/>
            <ac:spMk id="10" creationId="{5CD60141-EEBD-4EC1-8E34-0344C16A18A2}"/>
          </ac:spMkLst>
        </pc:spChg>
        <pc:spChg chg="add del">
          <ac:chgData name="yusuf emile" userId="9704535851a972e6" providerId="Windows Live" clId="Web-{03ACD53B-D3E5-4D8C-9E47-F52F0D8C43F7}" dt="2021-11-11T22:42:58.118" v="751"/>
          <ac:spMkLst>
            <pc:docMk/>
            <pc:sldMk cId="1583380664" sldId="265"/>
            <ac:spMk id="13" creationId="{4E5B79A0-69AD-4CBD-897F-32C7A2BA2FBB}"/>
          </ac:spMkLst>
        </pc:spChg>
        <pc:spChg chg="add del">
          <ac:chgData name="yusuf emile" userId="9704535851a972e6" providerId="Windows Live" clId="Web-{03ACD53B-D3E5-4D8C-9E47-F52F0D8C43F7}" dt="2021-11-12T00:20:10.168" v="924"/>
          <ac:spMkLst>
            <pc:docMk/>
            <pc:sldMk cId="1583380664" sldId="265"/>
            <ac:spMk id="14" creationId="{4E5B79A0-69AD-4CBD-897F-32C7A2BA2FBB}"/>
          </ac:spMkLst>
        </pc:spChg>
        <pc:spChg chg="add del">
          <ac:chgData name="yusuf emile" userId="9704535851a972e6" providerId="Windows Live" clId="Web-{03ACD53B-D3E5-4D8C-9E47-F52F0D8C43F7}" dt="2021-11-11T22:42:58.118" v="751"/>
          <ac:spMkLst>
            <pc:docMk/>
            <pc:sldMk cId="1583380664" sldId="265"/>
            <ac:spMk id="15" creationId="{7C2F33EB-E7CB-4EE9-BBBF-D632F5C00EAE}"/>
          </ac:spMkLst>
        </pc:spChg>
        <pc:spChg chg="add del">
          <ac:chgData name="yusuf emile" userId="9704535851a972e6" providerId="Windows Live" clId="Web-{03ACD53B-D3E5-4D8C-9E47-F52F0D8C43F7}" dt="2021-11-12T00:20:10.168" v="924"/>
          <ac:spMkLst>
            <pc:docMk/>
            <pc:sldMk cId="1583380664" sldId="265"/>
            <ac:spMk id="16" creationId="{7C2F33EB-E7CB-4EE9-BBBF-D632F5C00EAE}"/>
          </ac:spMkLst>
        </pc:spChg>
        <pc:spChg chg="add del">
          <ac:chgData name="yusuf emile" userId="9704535851a972e6" providerId="Windows Live" clId="Web-{03ACD53B-D3E5-4D8C-9E47-F52F0D8C43F7}" dt="2021-11-11T22:42:58.118" v="751"/>
          <ac:spMkLst>
            <pc:docMk/>
            <pc:sldMk cId="1583380664" sldId="265"/>
            <ac:spMk id="17" creationId="{D5D12016-6EE5-4F4A-BC99-A56493E60F06}"/>
          </ac:spMkLst>
        </pc:spChg>
        <pc:spChg chg="add del">
          <ac:chgData name="yusuf emile" userId="9704535851a972e6" providerId="Windows Live" clId="Web-{03ACD53B-D3E5-4D8C-9E47-F52F0D8C43F7}" dt="2021-11-12T00:20:10.168" v="924"/>
          <ac:spMkLst>
            <pc:docMk/>
            <pc:sldMk cId="1583380664" sldId="265"/>
            <ac:spMk id="18" creationId="{D5D12016-6EE5-4F4A-BC99-A56493E60F06}"/>
          </ac:spMkLst>
        </pc:spChg>
        <pc:spChg chg="add del">
          <ac:chgData name="yusuf emile" userId="9704535851a972e6" providerId="Windows Live" clId="Web-{03ACD53B-D3E5-4D8C-9E47-F52F0D8C43F7}" dt="2021-11-11T22:42:58.118" v="751"/>
          <ac:spMkLst>
            <pc:docMk/>
            <pc:sldMk cId="1583380664" sldId="265"/>
            <ac:spMk id="19" creationId="{74270B3E-3C96-4381-9F21-EC83F1E1A0FD}"/>
          </ac:spMkLst>
        </pc:spChg>
        <pc:spChg chg="add del">
          <ac:chgData name="yusuf emile" userId="9704535851a972e6" providerId="Windows Live" clId="Web-{03ACD53B-D3E5-4D8C-9E47-F52F0D8C43F7}" dt="2021-11-12T00:20:10.168" v="924"/>
          <ac:spMkLst>
            <pc:docMk/>
            <pc:sldMk cId="1583380664" sldId="265"/>
            <ac:spMk id="20" creationId="{74270B3E-3C96-4381-9F21-EC83F1E1A0FD}"/>
          </ac:spMkLst>
        </pc:spChg>
        <pc:picChg chg="add mod ord">
          <ac:chgData name="yusuf emile" userId="9704535851a972e6" providerId="Windows Live" clId="Web-{03ACD53B-D3E5-4D8C-9E47-F52F0D8C43F7}" dt="2021-11-12T00:20:10.168" v="924"/>
          <ac:picMkLst>
            <pc:docMk/>
            <pc:sldMk cId="1583380664" sldId="265"/>
            <ac:picMk id="4" creationId="{2F31C35B-897F-4D62-B3C3-5C74215633E7}"/>
          </ac:picMkLst>
        </pc:picChg>
        <pc:cxnChg chg="add del">
          <ac:chgData name="yusuf emile" userId="9704535851a972e6" providerId="Windows Live" clId="Web-{03ACD53B-D3E5-4D8C-9E47-F52F0D8C43F7}" dt="2021-11-11T22:43:01.805" v="753"/>
          <ac:cxnSpMkLst>
            <pc:docMk/>
            <pc:sldMk cId="1583380664" sldId="265"/>
            <ac:cxnSpMk id="7" creationId="{2AD042BA-B482-486E-9E0C-75374069BBBD}"/>
          </ac:cxnSpMkLst>
        </pc:cxnChg>
        <pc:cxnChg chg="add del">
          <ac:chgData name="yusuf emile" userId="9704535851a972e6" providerId="Windows Live" clId="Web-{03ACD53B-D3E5-4D8C-9E47-F52F0D8C43F7}" dt="2021-11-11T22:42:58.118" v="751"/>
          <ac:cxnSpMkLst>
            <pc:docMk/>
            <pc:sldMk cId="1583380664" sldId="265"/>
            <ac:cxnSpMk id="11" creationId="{4C75A547-BCD1-42BE-966E-53CA0AB93165}"/>
          </ac:cxnSpMkLst>
        </pc:cxnChg>
        <pc:cxnChg chg="add del">
          <ac:chgData name="yusuf emile" userId="9704535851a972e6" providerId="Windows Live" clId="Web-{03ACD53B-D3E5-4D8C-9E47-F52F0D8C43F7}" dt="2021-11-12T00:20:10.168" v="924"/>
          <ac:cxnSpMkLst>
            <pc:docMk/>
            <pc:sldMk cId="1583380664" sldId="265"/>
            <ac:cxnSpMk id="12" creationId="{4C75A547-BCD1-42BE-966E-53CA0AB93165}"/>
          </ac:cxnSpMkLst>
        </pc:cxnChg>
        <pc:cxnChg chg="add del">
          <ac:chgData name="yusuf emile" userId="9704535851a972e6" providerId="Windows Live" clId="Web-{03ACD53B-D3E5-4D8C-9E47-F52F0D8C43F7}" dt="2021-11-11T22:42:58.118" v="751"/>
          <ac:cxnSpMkLst>
            <pc:docMk/>
            <pc:sldMk cId="1583380664" sldId="265"/>
            <ac:cxnSpMk id="21" creationId="{071DF4C0-7A22-4E59-9E9C-BD2E245364DD}"/>
          </ac:cxnSpMkLst>
        </pc:cxnChg>
        <pc:cxnChg chg="add del">
          <ac:chgData name="yusuf emile" userId="9704535851a972e6" providerId="Windows Live" clId="Web-{03ACD53B-D3E5-4D8C-9E47-F52F0D8C43F7}" dt="2021-11-12T00:20:10.168" v="924"/>
          <ac:cxnSpMkLst>
            <pc:docMk/>
            <pc:sldMk cId="1583380664" sldId="265"/>
            <ac:cxnSpMk id="22" creationId="{071DF4C0-7A22-4E59-9E9C-BD2E245364DD}"/>
          </ac:cxnSpMkLst>
        </pc:cxnChg>
      </pc:sldChg>
      <pc:sldChg chg="addSp delSp modSp new mod ord modTransition setBg modClrScheme addAnim modAnim delDesignElem chgLayout">
        <pc:chgData name="yusuf emile" userId="9704535851a972e6" providerId="Windows Live" clId="Web-{03ACD53B-D3E5-4D8C-9E47-F52F0D8C43F7}" dt="2021-11-12T00:46:48.877" v="1015"/>
        <pc:sldMkLst>
          <pc:docMk/>
          <pc:sldMk cId="3199321320" sldId="266"/>
        </pc:sldMkLst>
        <pc:spChg chg="mod ord">
          <ac:chgData name="yusuf emile" userId="9704535851a972e6" providerId="Windows Live" clId="Web-{03ACD53B-D3E5-4D8C-9E47-F52F0D8C43F7}" dt="2021-11-12T00:20:10.168" v="924"/>
          <ac:spMkLst>
            <pc:docMk/>
            <pc:sldMk cId="3199321320" sldId="266"/>
            <ac:spMk id="2" creationId="{A30B8EE8-8974-4B17-9BF0-0EA64D9EC2DC}"/>
          </ac:spMkLst>
        </pc:spChg>
        <pc:spChg chg="mod">
          <ac:chgData name="yusuf emile" userId="9704535851a972e6" providerId="Windows Live" clId="Web-{03ACD53B-D3E5-4D8C-9E47-F52F0D8C43F7}" dt="2021-11-12T00:04:46.147" v="909" actId="1076"/>
          <ac:spMkLst>
            <pc:docMk/>
            <pc:sldMk cId="3199321320" sldId="266"/>
            <ac:spMk id="3" creationId="{039F1012-9AD6-4EE3-A811-ABDF8B705F87}"/>
          </ac:spMkLst>
        </pc:spChg>
        <pc:spChg chg="del">
          <ac:chgData name="yusuf emile" userId="9704535851a972e6" providerId="Windows Live" clId="Web-{03ACD53B-D3E5-4D8C-9E47-F52F0D8C43F7}" dt="2021-11-11T22:47:53.636" v="763"/>
          <ac:spMkLst>
            <pc:docMk/>
            <pc:sldMk cId="3199321320" sldId="266"/>
            <ac:spMk id="3" creationId="{1CE03499-6D6F-4346-8065-7908F051754A}"/>
          </ac:spMkLst>
        </pc:spChg>
        <pc:spChg chg="del mod">
          <ac:chgData name="yusuf emile" userId="9704535851a972e6" providerId="Windows Live" clId="Web-{03ACD53B-D3E5-4D8C-9E47-F52F0D8C43F7}" dt="2021-11-12T00:22:45.281" v="930"/>
          <ac:spMkLst>
            <pc:docMk/>
            <pc:sldMk cId="3199321320" sldId="266"/>
            <ac:spMk id="5" creationId="{F9154036-EDE5-4121-9F0F-D8F8505987E2}"/>
          </ac:spMkLst>
        </pc:spChg>
        <pc:spChg chg="del">
          <ac:chgData name="yusuf emile" userId="9704535851a972e6" providerId="Windows Live" clId="Web-{03ACD53B-D3E5-4D8C-9E47-F52F0D8C43F7}" dt="2021-11-12T00:19:04.635" v="920"/>
          <ac:spMkLst>
            <pc:docMk/>
            <pc:sldMk cId="3199321320" sldId="266"/>
            <ac:spMk id="6" creationId="{02DF644F-C7AC-49A7-9D93-BFE8258912AF}"/>
          </ac:spMkLst>
        </pc:spChg>
        <pc:spChg chg="mod">
          <ac:chgData name="yusuf emile" userId="9704535851a972e6" providerId="Windows Live" clId="Web-{03ACD53B-D3E5-4D8C-9E47-F52F0D8C43F7}" dt="2021-11-12T00:23:52.329" v="939" actId="20577"/>
          <ac:spMkLst>
            <pc:docMk/>
            <pc:sldMk cId="3199321320" sldId="266"/>
            <ac:spMk id="7" creationId="{7375B72D-371E-4E38-A80E-6606F1C69027}"/>
          </ac:spMkLst>
        </pc:spChg>
        <pc:spChg chg="add del">
          <ac:chgData name="yusuf emile" userId="9704535851a972e6" providerId="Windows Live" clId="Web-{03ACD53B-D3E5-4D8C-9E47-F52F0D8C43F7}" dt="2021-11-12T00:20:10.168" v="924"/>
          <ac:spMkLst>
            <pc:docMk/>
            <pc:sldMk cId="3199321320" sldId="266"/>
            <ac:spMk id="9" creationId="{5CD60141-EEBD-4EC1-8E34-0344C16A18A2}"/>
          </ac:spMkLst>
        </pc:spChg>
        <pc:spChg chg="add del mod">
          <ac:chgData name="yusuf emile" userId="9704535851a972e6" providerId="Windows Live" clId="Web-{03ACD53B-D3E5-4D8C-9E47-F52F0D8C43F7}" dt="2021-11-12T00:22:36.921" v="927"/>
          <ac:spMkLst>
            <pc:docMk/>
            <pc:sldMk cId="3199321320" sldId="266"/>
            <ac:spMk id="10" creationId="{9537EDE7-68BE-4297-96E7-EAD5DE4235DA}"/>
          </ac:spMkLst>
        </pc:spChg>
        <pc:spChg chg="add del">
          <ac:chgData name="yusuf emile" userId="9704535851a972e6" providerId="Windows Live" clId="Web-{03ACD53B-D3E5-4D8C-9E47-F52F0D8C43F7}" dt="2021-11-12T00:20:10.168" v="924"/>
          <ac:spMkLst>
            <pc:docMk/>
            <pc:sldMk cId="3199321320" sldId="266"/>
            <ac:spMk id="13" creationId="{C3B0A228-9EA3-4009-A82E-9402BBC726A0}"/>
          </ac:spMkLst>
        </pc:spChg>
        <pc:spChg chg="add del">
          <ac:chgData name="yusuf emile" userId="9704535851a972e6" providerId="Windows Live" clId="Web-{03ACD53B-D3E5-4D8C-9E47-F52F0D8C43F7}" dt="2021-11-12T00:20:10.168" v="924"/>
          <ac:spMkLst>
            <pc:docMk/>
            <pc:sldMk cId="3199321320" sldId="266"/>
            <ac:spMk id="15" creationId="{02E0C409-730D-455F-AA8F-0646ABDB1B42}"/>
          </ac:spMkLst>
        </pc:spChg>
        <pc:picChg chg="add del mod ord">
          <ac:chgData name="yusuf emile" userId="9704535851a972e6" providerId="Windows Live" clId="Web-{03ACD53B-D3E5-4D8C-9E47-F52F0D8C43F7}" dt="2021-11-12T00:22:23.827" v="925"/>
          <ac:picMkLst>
            <pc:docMk/>
            <pc:sldMk cId="3199321320" sldId="266"/>
            <ac:picMk id="4" creationId="{1A90E1BC-79D6-4C3F-9FE2-73788D608A37}"/>
          </ac:picMkLst>
        </pc:picChg>
        <pc:picChg chg="add del mod">
          <ac:chgData name="yusuf emile" userId="9704535851a972e6" providerId="Windows Live" clId="Web-{03ACD53B-D3E5-4D8C-9E47-F52F0D8C43F7}" dt="2021-11-12T00:23:23.454" v="934"/>
          <ac:picMkLst>
            <pc:docMk/>
            <pc:sldMk cId="3199321320" sldId="266"/>
            <ac:picMk id="12" creationId="{DEBD23D8-1E76-4F14-B9DF-301FD3A06A14}"/>
          </ac:picMkLst>
        </pc:picChg>
        <pc:cxnChg chg="add del">
          <ac:chgData name="yusuf emile" userId="9704535851a972e6" providerId="Windows Live" clId="Web-{03ACD53B-D3E5-4D8C-9E47-F52F0D8C43F7}" dt="2021-11-12T00:20:10.168" v="924"/>
          <ac:cxnSpMkLst>
            <pc:docMk/>
            <pc:sldMk cId="3199321320" sldId="266"/>
            <ac:cxnSpMk id="11" creationId="{4C75A547-BCD1-42BE-966E-53CA0AB93165}"/>
          </ac:cxnSpMkLst>
        </pc:cxnChg>
      </pc:sldChg>
      <pc:sldChg chg="addSp modSp new mod modTransition modClrScheme chgLayout">
        <pc:chgData name="yusuf emile" userId="9704535851a972e6" providerId="Windows Live" clId="Web-{03ACD53B-D3E5-4D8C-9E47-F52F0D8C43F7}" dt="2021-11-12T00:57:43.657" v="1031"/>
        <pc:sldMkLst>
          <pc:docMk/>
          <pc:sldMk cId="2593619466" sldId="267"/>
        </pc:sldMkLst>
        <pc:spChg chg="mod ord">
          <ac:chgData name="yusuf emile" userId="9704535851a972e6" providerId="Windows Live" clId="Web-{03ACD53B-D3E5-4D8C-9E47-F52F0D8C43F7}" dt="2021-11-12T00:20:10.168" v="924"/>
          <ac:spMkLst>
            <pc:docMk/>
            <pc:sldMk cId="2593619466" sldId="267"/>
            <ac:spMk id="2" creationId="{4650B7E6-C0D6-4562-864E-89BB1939DE5C}"/>
          </ac:spMkLst>
        </pc:spChg>
        <pc:spChg chg="mod ord">
          <ac:chgData name="yusuf emile" userId="9704535851a972e6" providerId="Windows Live" clId="Web-{03ACD53B-D3E5-4D8C-9E47-F52F0D8C43F7}" dt="2021-11-12T00:20:10.168" v="924"/>
          <ac:spMkLst>
            <pc:docMk/>
            <pc:sldMk cId="2593619466" sldId="267"/>
            <ac:spMk id="3" creationId="{3D6DC462-1D02-4EEA-9A43-EE68D655A895}"/>
          </ac:spMkLst>
        </pc:spChg>
        <pc:spChg chg="add mod">
          <ac:chgData name="yusuf emile" userId="9704535851a972e6" providerId="Windows Live" clId="Web-{03ACD53B-D3E5-4D8C-9E47-F52F0D8C43F7}" dt="2021-11-11T23:53:31.819" v="816" actId="1076"/>
          <ac:spMkLst>
            <pc:docMk/>
            <pc:sldMk cId="2593619466" sldId="267"/>
            <ac:spMk id="4" creationId="{130662DE-69D4-407B-B5C5-E2929FB03139}"/>
          </ac:spMkLst>
        </pc:spChg>
        <pc:spChg chg="add mod">
          <ac:chgData name="yusuf emile" userId="9704535851a972e6" providerId="Windows Live" clId="Web-{03ACD53B-D3E5-4D8C-9E47-F52F0D8C43F7}" dt="2021-11-11T23:55:30.853" v="845" actId="1076"/>
          <ac:spMkLst>
            <pc:docMk/>
            <pc:sldMk cId="2593619466" sldId="267"/>
            <ac:spMk id="5" creationId="{57E57269-2E6B-47A4-A3E0-8E3F7552544C}"/>
          </ac:spMkLst>
        </pc:spChg>
        <pc:spChg chg="add mod">
          <ac:chgData name="yusuf emile" userId="9704535851a972e6" providerId="Windows Live" clId="Web-{03ACD53B-D3E5-4D8C-9E47-F52F0D8C43F7}" dt="2021-11-12T00:04:05.349" v="905" actId="14100"/>
          <ac:spMkLst>
            <pc:docMk/>
            <pc:sldMk cId="2593619466" sldId="267"/>
            <ac:spMk id="6" creationId="{43584E95-F677-458B-BAA3-04D0B0F2798C}"/>
          </ac:spMkLst>
        </pc:spChg>
      </pc:sldChg>
      <pc:sldChg chg="addSp delSp modSp new mod modClrScheme chgLayout">
        <pc:chgData name="yusuf emile" userId="9704535851a972e6" providerId="Windows Live" clId="Web-{03ACD53B-D3E5-4D8C-9E47-F52F0D8C43F7}" dt="2021-11-12T00:42:01.777" v="1011" actId="14100"/>
        <pc:sldMkLst>
          <pc:docMk/>
          <pc:sldMk cId="1538910112" sldId="268"/>
        </pc:sldMkLst>
        <pc:spChg chg="mod ord">
          <ac:chgData name="yusuf emile" userId="9704535851a972e6" providerId="Windows Live" clId="Web-{03ACD53B-D3E5-4D8C-9E47-F52F0D8C43F7}" dt="2021-11-12T00:35:19.877" v="972" actId="1076"/>
          <ac:spMkLst>
            <pc:docMk/>
            <pc:sldMk cId="1538910112" sldId="268"/>
            <ac:spMk id="2" creationId="{D1835814-2D6F-4C3B-9AD5-F69844A36838}"/>
          </ac:spMkLst>
        </pc:spChg>
        <pc:spChg chg="del mod ord">
          <ac:chgData name="yusuf emile" userId="9704535851a972e6" providerId="Windows Live" clId="Web-{03ACD53B-D3E5-4D8C-9E47-F52F0D8C43F7}" dt="2021-11-12T00:33:50.875" v="967"/>
          <ac:spMkLst>
            <pc:docMk/>
            <pc:sldMk cId="1538910112" sldId="268"/>
            <ac:spMk id="3" creationId="{559F3425-2F5C-4F9C-8A37-FCDF787F1673}"/>
          </ac:spMkLst>
        </pc:spChg>
        <pc:spChg chg="mod">
          <ac:chgData name="yusuf emile" userId="9704535851a972e6" providerId="Windows Live" clId="Web-{03ACD53B-D3E5-4D8C-9E47-F52F0D8C43F7}" dt="2021-11-12T00:35:26.190" v="973" actId="1076"/>
          <ac:spMkLst>
            <pc:docMk/>
            <pc:sldMk cId="1538910112" sldId="268"/>
            <ac:spMk id="4" creationId="{78003C44-EAFA-4806-895A-890D03FFF68F}"/>
          </ac:spMkLst>
        </pc:spChg>
        <pc:spChg chg="mod">
          <ac:chgData name="yusuf emile" userId="9704535851a972e6" providerId="Windows Live" clId="Web-{03ACD53B-D3E5-4D8C-9E47-F52F0D8C43F7}" dt="2021-11-12T00:39:59.118" v="997" actId="1076"/>
          <ac:spMkLst>
            <pc:docMk/>
            <pc:sldMk cId="1538910112" sldId="268"/>
            <ac:spMk id="5" creationId="{E772F46E-BCF4-45B0-A0D2-003AC0ECAF0F}"/>
          </ac:spMkLst>
        </pc:spChg>
        <pc:spChg chg="del">
          <ac:chgData name="yusuf emile" userId="9704535851a972e6" providerId="Windows Live" clId="Web-{03ACD53B-D3E5-4D8C-9E47-F52F0D8C43F7}" dt="2021-11-12T00:35:10.924" v="968"/>
          <ac:spMkLst>
            <pc:docMk/>
            <pc:sldMk cId="1538910112" sldId="268"/>
            <ac:spMk id="6" creationId="{764C12B8-6FB2-45AE-84E3-22C89C5434DA}"/>
          </ac:spMkLst>
        </pc:spChg>
        <pc:spChg chg="add del mod">
          <ac:chgData name="yusuf emile" userId="9704535851a972e6" providerId="Windows Live" clId="Web-{03ACD53B-D3E5-4D8C-9E47-F52F0D8C43F7}" dt="2021-11-12T00:39:12.507" v="987"/>
          <ac:spMkLst>
            <pc:docMk/>
            <pc:sldMk cId="1538910112" sldId="268"/>
            <ac:spMk id="9" creationId="{F5E11B48-42F1-4C71-9793-48133ACEF8A0}"/>
          </ac:spMkLst>
        </pc:spChg>
        <pc:spChg chg="add del mod">
          <ac:chgData name="yusuf emile" userId="9704535851a972e6" providerId="Windows Live" clId="Web-{03ACD53B-D3E5-4D8C-9E47-F52F0D8C43F7}" dt="2021-11-12T00:39:45.399" v="993"/>
          <ac:spMkLst>
            <pc:docMk/>
            <pc:sldMk cId="1538910112" sldId="268"/>
            <ac:spMk id="12" creationId="{727BB74D-8D0D-4F24-ADD9-5B5F6C66ED92}"/>
          </ac:spMkLst>
        </pc:spChg>
        <pc:picChg chg="add del mod ord">
          <ac:chgData name="yusuf emile" userId="9704535851a972e6" providerId="Windows Live" clId="Web-{03ACD53B-D3E5-4D8C-9E47-F52F0D8C43F7}" dt="2021-11-12T00:37:06.708" v="986"/>
          <ac:picMkLst>
            <pc:docMk/>
            <pc:sldMk cId="1538910112" sldId="268"/>
            <ac:picMk id="7" creationId="{F5589F8A-3D1F-45CB-8E88-3511F1F47A1A}"/>
          </ac:picMkLst>
        </pc:picChg>
        <pc:picChg chg="add del mod ord">
          <ac:chgData name="yusuf emile" userId="9704535851a972e6" providerId="Windows Live" clId="Web-{03ACD53B-D3E5-4D8C-9E47-F52F0D8C43F7}" dt="2021-11-12T00:39:36.383" v="992"/>
          <ac:picMkLst>
            <pc:docMk/>
            <pc:sldMk cId="1538910112" sldId="268"/>
            <ac:picMk id="10" creationId="{FE40658D-8A1B-4A59-BF47-2E6E6F896463}"/>
          </ac:picMkLst>
        </pc:picChg>
        <pc:picChg chg="add mod ord">
          <ac:chgData name="yusuf emile" userId="9704535851a972e6" providerId="Windows Live" clId="Web-{03ACD53B-D3E5-4D8C-9E47-F52F0D8C43F7}" dt="2021-11-12T00:39:51.727" v="996" actId="1076"/>
          <ac:picMkLst>
            <pc:docMk/>
            <pc:sldMk cId="1538910112" sldId="268"/>
            <ac:picMk id="13" creationId="{9F3B17C7-DFB0-41F2-8700-0C76C10B4598}"/>
          </ac:picMkLst>
        </pc:picChg>
        <pc:picChg chg="add del mod">
          <ac:chgData name="yusuf emile" userId="9704535851a972e6" providerId="Windows Live" clId="Web-{03ACD53B-D3E5-4D8C-9E47-F52F0D8C43F7}" dt="2021-11-12T00:41:18.182" v="999"/>
          <ac:picMkLst>
            <pc:docMk/>
            <pc:sldMk cId="1538910112" sldId="268"/>
            <ac:picMk id="14" creationId="{63D976A6-FEBB-4291-B897-17B89F6173F1}"/>
          </ac:picMkLst>
        </pc:picChg>
        <pc:picChg chg="add mod">
          <ac:chgData name="yusuf emile" userId="9704535851a972e6" providerId="Windows Live" clId="Web-{03ACD53B-D3E5-4D8C-9E47-F52F0D8C43F7}" dt="2021-11-12T00:42:01.777" v="1011" actId="14100"/>
          <ac:picMkLst>
            <pc:docMk/>
            <pc:sldMk cId="1538910112" sldId="268"/>
            <ac:picMk id="15" creationId="{AD0CD764-B17D-4B2D-A55E-5644E53D3395}"/>
          </ac:picMkLst>
        </pc:picChg>
      </pc:sldChg>
      <pc:sldChg chg="addSp delSp modSp new">
        <pc:chgData name="yusuf emile" userId="9704535851a972e6" providerId="Windows Live" clId="Web-{03ACD53B-D3E5-4D8C-9E47-F52F0D8C43F7}" dt="2021-11-12T00:55:28.170" v="1029" actId="1076"/>
        <pc:sldMkLst>
          <pc:docMk/>
          <pc:sldMk cId="1911600320" sldId="269"/>
        </pc:sldMkLst>
        <pc:spChg chg="mod">
          <ac:chgData name="yusuf emile" userId="9704535851a972e6" providerId="Windows Live" clId="Web-{03ACD53B-D3E5-4D8C-9E47-F52F0D8C43F7}" dt="2021-11-12T00:54:26.184" v="1021" actId="1076"/>
          <ac:spMkLst>
            <pc:docMk/>
            <pc:sldMk cId="1911600320" sldId="269"/>
            <ac:spMk id="2" creationId="{7B65CA76-31FE-47E3-AD7E-C3F69DAC9D4E}"/>
          </ac:spMkLst>
        </pc:spChg>
        <pc:spChg chg="del">
          <ac:chgData name="yusuf emile" userId="9704535851a972e6" providerId="Windows Live" clId="Web-{03ACD53B-D3E5-4D8C-9E47-F52F0D8C43F7}" dt="2021-11-12T00:54:17.512" v="1018"/>
          <ac:spMkLst>
            <pc:docMk/>
            <pc:sldMk cId="1911600320" sldId="269"/>
            <ac:spMk id="3" creationId="{E99DA338-83FD-424C-89D2-8F92557955C0}"/>
          </ac:spMkLst>
        </pc:spChg>
        <pc:spChg chg="mod">
          <ac:chgData name="yusuf emile" userId="9704535851a972e6" providerId="Windows Live" clId="Web-{03ACD53B-D3E5-4D8C-9E47-F52F0D8C43F7}" dt="2021-11-12T00:54:29.981" v="1022" actId="1076"/>
          <ac:spMkLst>
            <pc:docMk/>
            <pc:sldMk cId="1911600320" sldId="269"/>
            <ac:spMk id="4" creationId="{4B7D5876-A65D-4BF6-BA8F-C2DA5738DFA8}"/>
          </ac:spMkLst>
        </pc:spChg>
        <pc:spChg chg="mod">
          <ac:chgData name="yusuf emile" userId="9704535851a972e6" providerId="Windows Live" clId="Web-{03ACD53B-D3E5-4D8C-9E47-F52F0D8C43F7}" dt="2021-11-12T00:54:50.482" v="1025" actId="1076"/>
          <ac:spMkLst>
            <pc:docMk/>
            <pc:sldMk cId="1911600320" sldId="269"/>
            <ac:spMk id="5" creationId="{90956E77-1A0A-4A88-92BA-020F2C17411B}"/>
          </ac:spMkLst>
        </pc:spChg>
        <pc:spChg chg="del">
          <ac:chgData name="yusuf emile" userId="9704535851a972e6" providerId="Windows Live" clId="Web-{03ACD53B-D3E5-4D8C-9E47-F52F0D8C43F7}" dt="2021-11-12T00:54:20.481" v="1019"/>
          <ac:spMkLst>
            <pc:docMk/>
            <pc:sldMk cId="1911600320" sldId="269"/>
            <ac:spMk id="6" creationId="{AA37578A-580A-40A7-B3FF-3E0945B7963B}"/>
          </ac:spMkLst>
        </pc:spChg>
        <pc:picChg chg="add mod ord">
          <ac:chgData name="yusuf emile" userId="9704535851a972e6" providerId="Windows Live" clId="Web-{03ACD53B-D3E5-4D8C-9E47-F52F0D8C43F7}" dt="2021-11-12T00:54:35.513" v="1024" actId="14100"/>
          <ac:picMkLst>
            <pc:docMk/>
            <pc:sldMk cId="1911600320" sldId="269"/>
            <ac:picMk id="7" creationId="{45FE6FE1-E276-497C-B6E4-03ECC8C3BFA9}"/>
          </ac:picMkLst>
        </pc:picChg>
        <pc:picChg chg="add mod">
          <ac:chgData name="yusuf emile" userId="9704535851a972e6" providerId="Windows Live" clId="Web-{03ACD53B-D3E5-4D8C-9E47-F52F0D8C43F7}" dt="2021-11-12T00:55:28.170" v="1029" actId="1076"/>
          <ac:picMkLst>
            <pc:docMk/>
            <pc:sldMk cId="1911600320" sldId="269"/>
            <ac:picMk id="8" creationId="{F6D60E92-7078-47F5-83F1-D7F38866D36C}"/>
          </ac:picMkLst>
        </pc:picChg>
      </pc:sldChg>
      <pc:sldMasterChg chg="del delSldLayout">
        <pc:chgData name="yusuf emile" userId="9704535851a972e6" providerId="Windows Live" clId="Web-{03ACD53B-D3E5-4D8C-9E47-F52F0D8C43F7}" dt="2021-11-11T18:37:22.767" v="0"/>
        <pc:sldMasterMkLst>
          <pc:docMk/>
          <pc:sldMasterMk cId="2460954070" sldId="2147483660"/>
        </pc:sldMasterMkLst>
        <pc:sldLayoutChg chg="del">
          <pc:chgData name="yusuf emile" userId="9704535851a972e6" providerId="Windows Live" clId="Web-{03ACD53B-D3E5-4D8C-9E47-F52F0D8C43F7}" dt="2021-11-11T18:37:22.767" v="0"/>
          <pc:sldLayoutMkLst>
            <pc:docMk/>
            <pc:sldMasterMk cId="2460954070" sldId="2147483660"/>
            <pc:sldLayoutMk cId="2385387890" sldId="2147483661"/>
          </pc:sldLayoutMkLst>
        </pc:sldLayoutChg>
        <pc:sldLayoutChg chg="del">
          <pc:chgData name="yusuf emile" userId="9704535851a972e6" providerId="Windows Live" clId="Web-{03ACD53B-D3E5-4D8C-9E47-F52F0D8C43F7}" dt="2021-11-11T18:37:22.767" v="0"/>
          <pc:sldLayoutMkLst>
            <pc:docMk/>
            <pc:sldMasterMk cId="2460954070" sldId="2147483660"/>
            <pc:sldLayoutMk cId="949138452" sldId="2147483662"/>
          </pc:sldLayoutMkLst>
        </pc:sldLayoutChg>
        <pc:sldLayoutChg chg="del">
          <pc:chgData name="yusuf emile" userId="9704535851a972e6" providerId="Windows Live" clId="Web-{03ACD53B-D3E5-4D8C-9E47-F52F0D8C43F7}" dt="2021-11-11T18:37:22.767" v="0"/>
          <pc:sldLayoutMkLst>
            <pc:docMk/>
            <pc:sldMasterMk cId="2460954070" sldId="2147483660"/>
            <pc:sldLayoutMk cId="2591524520" sldId="2147483663"/>
          </pc:sldLayoutMkLst>
        </pc:sldLayoutChg>
        <pc:sldLayoutChg chg="del">
          <pc:chgData name="yusuf emile" userId="9704535851a972e6" providerId="Windows Live" clId="Web-{03ACD53B-D3E5-4D8C-9E47-F52F0D8C43F7}" dt="2021-11-11T18:37:22.767" v="0"/>
          <pc:sldLayoutMkLst>
            <pc:docMk/>
            <pc:sldMasterMk cId="2460954070" sldId="2147483660"/>
            <pc:sldLayoutMk cId="1203092039" sldId="2147483664"/>
          </pc:sldLayoutMkLst>
        </pc:sldLayoutChg>
        <pc:sldLayoutChg chg="del">
          <pc:chgData name="yusuf emile" userId="9704535851a972e6" providerId="Windows Live" clId="Web-{03ACD53B-D3E5-4D8C-9E47-F52F0D8C43F7}" dt="2021-11-11T18:37:22.767" v="0"/>
          <pc:sldLayoutMkLst>
            <pc:docMk/>
            <pc:sldMasterMk cId="2460954070" sldId="2147483660"/>
            <pc:sldLayoutMk cId="3733172339" sldId="2147483665"/>
          </pc:sldLayoutMkLst>
        </pc:sldLayoutChg>
        <pc:sldLayoutChg chg="del">
          <pc:chgData name="yusuf emile" userId="9704535851a972e6" providerId="Windows Live" clId="Web-{03ACD53B-D3E5-4D8C-9E47-F52F0D8C43F7}" dt="2021-11-11T18:37:22.767" v="0"/>
          <pc:sldLayoutMkLst>
            <pc:docMk/>
            <pc:sldMasterMk cId="2460954070" sldId="2147483660"/>
            <pc:sldLayoutMk cId="3210312558" sldId="2147483666"/>
          </pc:sldLayoutMkLst>
        </pc:sldLayoutChg>
        <pc:sldLayoutChg chg="del">
          <pc:chgData name="yusuf emile" userId="9704535851a972e6" providerId="Windows Live" clId="Web-{03ACD53B-D3E5-4D8C-9E47-F52F0D8C43F7}" dt="2021-11-11T18:37:22.767" v="0"/>
          <pc:sldLayoutMkLst>
            <pc:docMk/>
            <pc:sldMasterMk cId="2460954070" sldId="2147483660"/>
            <pc:sldLayoutMk cId="3146388984" sldId="2147483667"/>
          </pc:sldLayoutMkLst>
        </pc:sldLayoutChg>
        <pc:sldLayoutChg chg="del">
          <pc:chgData name="yusuf emile" userId="9704535851a972e6" providerId="Windows Live" clId="Web-{03ACD53B-D3E5-4D8C-9E47-F52F0D8C43F7}" dt="2021-11-11T18:37:22.767" v="0"/>
          <pc:sldLayoutMkLst>
            <pc:docMk/>
            <pc:sldMasterMk cId="2460954070" sldId="2147483660"/>
            <pc:sldLayoutMk cId="3171841454" sldId="2147483668"/>
          </pc:sldLayoutMkLst>
        </pc:sldLayoutChg>
        <pc:sldLayoutChg chg="del">
          <pc:chgData name="yusuf emile" userId="9704535851a972e6" providerId="Windows Live" clId="Web-{03ACD53B-D3E5-4D8C-9E47-F52F0D8C43F7}" dt="2021-11-11T18:37:22.767" v="0"/>
          <pc:sldLayoutMkLst>
            <pc:docMk/>
            <pc:sldMasterMk cId="2460954070" sldId="2147483660"/>
            <pc:sldLayoutMk cId="1718958274" sldId="2147483669"/>
          </pc:sldLayoutMkLst>
        </pc:sldLayoutChg>
        <pc:sldLayoutChg chg="del">
          <pc:chgData name="yusuf emile" userId="9704535851a972e6" providerId="Windows Live" clId="Web-{03ACD53B-D3E5-4D8C-9E47-F52F0D8C43F7}" dt="2021-11-11T18:37:22.767" v="0"/>
          <pc:sldLayoutMkLst>
            <pc:docMk/>
            <pc:sldMasterMk cId="2460954070" sldId="2147483660"/>
            <pc:sldLayoutMk cId="2202905451" sldId="2147483670"/>
          </pc:sldLayoutMkLst>
        </pc:sldLayoutChg>
        <pc:sldLayoutChg chg="del">
          <pc:chgData name="yusuf emile" userId="9704535851a972e6" providerId="Windows Live" clId="Web-{03ACD53B-D3E5-4D8C-9E47-F52F0D8C43F7}" dt="2021-11-11T18:37:22.767" v="0"/>
          <pc:sldLayoutMkLst>
            <pc:docMk/>
            <pc:sldMasterMk cId="2460954070" sldId="2147483660"/>
            <pc:sldLayoutMk cId="3479445657" sldId="2147483671"/>
          </pc:sldLayoutMkLst>
        </pc:sldLayoutChg>
      </pc:sldMasterChg>
      <pc:sldMasterChg chg="add del addSldLayout delSldLayout">
        <pc:chgData name="yusuf emile" userId="9704535851a972e6" providerId="Windows Live" clId="Web-{03ACD53B-D3E5-4D8C-9E47-F52F0D8C43F7}" dt="2021-11-11T18:38:50.054" v="19"/>
        <pc:sldMasterMkLst>
          <pc:docMk/>
          <pc:sldMasterMk cId="3225911688" sldId="2147483750"/>
        </pc:sldMasterMkLst>
        <pc:sldLayoutChg chg="add del">
          <pc:chgData name="yusuf emile" userId="9704535851a972e6" providerId="Windows Live" clId="Web-{03ACD53B-D3E5-4D8C-9E47-F52F0D8C43F7}" dt="2021-11-11T18:38:50.054" v="19"/>
          <pc:sldLayoutMkLst>
            <pc:docMk/>
            <pc:sldMasterMk cId="3225911688" sldId="2147483750"/>
            <pc:sldLayoutMk cId="2241502511" sldId="2147483739"/>
          </pc:sldLayoutMkLst>
        </pc:sldLayoutChg>
        <pc:sldLayoutChg chg="add del">
          <pc:chgData name="yusuf emile" userId="9704535851a972e6" providerId="Windows Live" clId="Web-{03ACD53B-D3E5-4D8C-9E47-F52F0D8C43F7}" dt="2021-11-11T18:38:50.054" v="19"/>
          <pc:sldLayoutMkLst>
            <pc:docMk/>
            <pc:sldMasterMk cId="3225911688" sldId="2147483750"/>
            <pc:sldLayoutMk cId="3460867586" sldId="2147483740"/>
          </pc:sldLayoutMkLst>
        </pc:sldLayoutChg>
        <pc:sldLayoutChg chg="add del">
          <pc:chgData name="yusuf emile" userId="9704535851a972e6" providerId="Windows Live" clId="Web-{03ACD53B-D3E5-4D8C-9E47-F52F0D8C43F7}" dt="2021-11-11T18:38:50.054" v="19"/>
          <pc:sldLayoutMkLst>
            <pc:docMk/>
            <pc:sldMasterMk cId="3225911688" sldId="2147483750"/>
            <pc:sldLayoutMk cId="1102053405" sldId="2147483741"/>
          </pc:sldLayoutMkLst>
        </pc:sldLayoutChg>
        <pc:sldLayoutChg chg="add del">
          <pc:chgData name="yusuf emile" userId="9704535851a972e6" providerId="Windows Live" clId="Web-{03ACD53B-D3E5-4D8C-9E47-F52F0D8C43F7}" dt="2021-11-11T18:38:50.054" v="19"/>
          <pc:sldLayoutMkLst>
            <pc:docMk/>
            <pc:sldMasterMk cId="3225911688" sldId="2147483750"/>
            <pc:sldLayoutMk cId="3694334332" sldId="2147483742"/>
          </pc:sldLayoutMkLst>
        </pc:sldLayoutChg>
        <pc:sldLayoutChg chg="add del">
          <pc:chgData name="yusuf emile" userId="9704535851a972e6" providerId="Windows Live" clId="Web-{03ACD53B-D3E5-4D8C-9E47-F52F0D8C43F7}" dt="2021-11-11T18:38:50.054" v="19"/>
          <pc:sldLayoutMkLst>
            <pc:docMk/>
            <pc:sldMasterMk cId="3225911688" sldId="2147483750"/>
            <pc:sldLayoutMk cId="3345139028" sldId="2147483743"/>
          </pc:sldLayoutMkLst>
        </pc:sldLayoutChg>
        <pc:sldLayoutChg chg="add del">
          <pc:chgData name="yusuf emile" userId="9704535851a972e6" providerId="Windows Live" clId="Web-{03ACD53B-D3E5-4D8C-9E47-F52F0D8C43F7}" dt="2021-11-11T18:38:50.054" v="19"/>
          <pc:sldLayoutMkLst>
            <pc:docMk/>
            <pc:sldMasterMk cId="3225911688" sldId="2147483750"/>
            <pc:sldLayoutMk cId="277129073" sldId="2147483744"/>
          </pc:sldLayoutMkLst>
        </pc:sldLayoutChg>
        <pc:sldLayoutChg chg="add del">
          <pc:chgData name="yusuf emile" userId="9704535851a972e6" providerId="Windows Live" clId="Web-{03ACD53B-D3E5-4D8C-9E47-F52F0D8C43F7}" dt="2021-11-11T18:38:50.054" v="19"/>
          <pc:sldLayoutMkLst>
            <pc:docMk/>
            <pc:sldMasterMk cId="3225911688" sldId="2147483750"/>
            <pc:sldLayoutMk cId="326606778" sldId="2147483745"/>
          </pc:sldLayoutMkLst>
        </pc:sldLayoutChg>
        <pc:sldLayoutChg chg="add del">
          <pc:chgData name="yusuf emile" userId="9704535851a972e6" providerId="Windows Live" clId="Web-{03ACD53B-D3E5-4D8C-9E47-F52F0D8C43F7}" dt="2021-11-11T18:38:50.054" v="19"/>
          <pc:sldLayoutMkLst>
            <pc:docMk/>
            <pc:sldMasterMk cId="3225911688" sldId="2147483750"/>
            <pc:sldLayoutMk cId="3443214894" sldId="2147483746"/>
          </pc:sldLayoutMkLst>
        </pc:sldLayoutChg>
        <pc:sldLayoutChg chg="add del">
          <pc:chgData name="yusuf emile" userId="9704535851a972e6" providerId="Windows Live" clId="Web-{03ACD53B-D3E5-4D8C-9E47-F52F0D8C43F7}" dt="2021-11-11T18:38:50.054" v="19"/>
          <pc:sldLayoutMkLst>
            <pc:docMk/>
            <pc:sldMasterMk cId="3225911688" sldId="2147483750"/>
            <pc:sldLayoutMk cId="2741927409" sldId="2147483747"/>
          </pc:sldLayoutMkLst>
        </pc:sldLayoutChg>
        <pc:sldLayoutChg chg="add del">
          <pc:chgData name="yusuf emile" userId="9704535851a972e6" providerId="Windows Live" clId="Web-{03ACD53B-D3E5-4D8C-9E47-F52F0D8C43F7}" dt="2021-11-11T18:38:50.054" v="19"/>
          <pc:sldLayoutMkLst>
            <pc:docMk/>
            <pc:sldMasterMk cId="3225911688" sldId="2147483750"/>
            <pc:sldLayoutMk cId="2029346564" sldId="2147483748"/>
          </pc:sldLayoutMkLst>
        </pc:sldLayoutChg>
        <pc:sldLayoutChg chg="add del">
          <pc:chgData name="yusuf emile" userId="9704535851a972e6" providerId="Windows Live" clId="Web-{03ACD53B-D3E5-4D8C-9E47-F52F0D8C43F7}" dt="2021-11-11T18:38:50.054" v="19"/>
          <pc:sldLayoutMkLst>
            <pc:docMk/>
            <pc:sldMasterMk cId="3225911688" sldId="2147483750"/>
            <pc:sldLayoutMk cId="2795798230" sldId="2147483749"/>
          </pc:sldLayoutMkLst>
        </pc:sldLayoutChg>
      </pc:sldMasterChg>
      <pc:sldMasterChg chg="add del addSldLayout delSldLayout">
        <pc:chgData name="yusuf emile" userId="9704535851a972e6" providerId="Windows Live" clId="Web-{03ACD53B-D3E5-4D8C-9E47-F52F0D8C43F7}" dt="2021-11-11T18:38:49.851" v="18"/>
        <pc:sldMasterMkLst>
          <pc:docMk/>
          <pc:sldMasterMk cId="2912874044" sldId="2147483751"/>
        </pc:sldMasterMkLst>
        <pc:sldLayoutChg chg="add del">
          <pc:chgData name="yusuf emile" userId="9704535851a972e6" providerId="Windows Live" clId="Web-{03ACD53B-D3E5-4D8C-9E47-F52F0D8C43F7}" dt="2021-11-11T18:38:49.851" v="18"/>
          <pc:sldLayoutMkLst>
            <pc:docMk/>
            <pc:sldMasterMk cId="2912874044" sldId="2147483751"/>
            <pc:sldLayoutMk cId="354960545" sldId="2147483752"/>
          </pc:sldLayoutMkLst>
        </pc:sldLayoutChg>
        <pc:sldLayoutChg chg="add del">
          <pc:chgData name="yusuf emile" userId="9704535851a972e6" providerId="Windows Live" clId="Web-{03ACD53B-D3E5-4D8C-9E47-F52F0D8C43F7}" dt="2021-11-11T18:38:49.851" v="18"/>
          <pc:sldLayoutMkLst>
            <pc:docMk/>
            <pc:sldMasterMk cId="2912874044" sldId="2147483751"/>
            <pc:sldLayoutMk cId="3238302128" sldId="2147483753"/>
          </pc:sldLayoutMkLst>
        </pc:sldLayoutChg>
        <pc:sldLayoutChg chg="add del">
          <pc:chgData name="yusuf emile" userId="9704535851a972e6" providerId="Windows Live" clId="Web-{03ACD53B-D3E5-4D8C-9E47-F52F0D8C43F7}" dt="2021-11-11T18:38:49.851" v="18"/>
          <pc:sldLayoutMkLst>
            <pc:docMk/>
            <pc:sldMasterMk cId="2912874044" sldId="2147483751"/>
            <pc:sldLayoutMk cId="457334338" sldId="2147483754"/>
          </pc:sldLayoutMkLst>
        </pc:sldLayoutChg>
        <pc:sldLayoutChg chg="add del">
          <pc:chgData name="yusuf emile" userId="9704535851a972e6" providerId="Windows Live" clId="Web-{03ACD53B-D3E5-4D8C-9E47-F52F0D8C43F7}" dt="2021-11-11T18:38:49.851" v="18"/>
          <pc:sldLayoutMkLst>
            <pc:docMk/>
            <pc:sldMasterMk cId="2912874044" sldId="2147483751"/>
            <pc:sldLayoutMk cId="2019170036" sldId="2147483755"/>
          </pc:sldLayoutMkLst>
        </pc:sldLayoutChg>
        <pc:sldLayoutChg chg="add del">
          <pc:chgData name="yusuf emile" userId="9704535851a972e6" providerId="Windows Live" clId="Web-{03ACD53B-D3E5-4D8C-9E47-F52F0D8C43F7}" dt="2021-11-11T18:38:49.851" v="18"/>
          <pc:sldLayoutMkLst>
            <pc:docMk/>
            <pc:sldMasterMk cId="2912874044" sldId="2147483751"/>
            <pc:sldLayoutMk cId="2624587095" sldId="2147483756"/>
          </pc:sldLayoutMkLst>
        </pc:sldLayoutChg>
        <pc:sldLayoutChg chg="add del">
          <pc:chgData name="yusuf emile" userId="9704535851a972e6" providerId="Windows Live" clId="Web-{03ACD53B-D3E5-4D8C-9E47-F52F0D8C43F7}" dt="2021-11-11T18:38:49.851" v="18"/>
          <pc:sldLayoutMkLst>
            <pc:docMk/>
            <pc:sldMasterMk cId="2912874044" sldId="2147483751"/>
            <pc:sldLayoutMk cId="2368192700" sldId="2147483757"/>
          </pc:sldLayoutMkLst>
        </pc:sldLayoutChg>
        <pc:sldLayoutChg chg="add del">
          <pc:chgData name="yusuf emile" userId="9704535851a972e6" providerId="Windows Live" clId="Web-{03ACD53B-D3E5-4D8C-9E47-F52F0D8C43F7}" dt="2021-11-11T18:38:49.851" v="18"/>
          <pc:sldLayoutMkLst>
            <pc:docMk/>
            <pc:sldMasterMk cId="2912874044" sldId="2147483751"/>
            <pc:sldLayoutMk cId="1711247210" sldId="2147483758"/>
          </pc:sldLayoutMkLst>
        </pc:sldLayoutChg>
        <pc:sldLayoutChg chg="add del">
          <pc:chgData name="yusuf emile" userId="9704535851a972e6" providerId="Windows Live" clId="Web-{03ACD53B-D3E5-4D8C-9E47-F52F0D8C43F7}" dt="2021-11-11T18:38:49.851" v="18"/>
          <pc:sldLayoutMkLst>
            <pc:docMk/>
            <pc:sldMasterMk cId="2912874044" sldId="2147483751"/>
            <pc:sldLayoutMk cId="2458213617" sldId="2147483759"/>
          </pc:sldLayoutMkLst>
        </pc:sldLayoutChg>
        <pc:sldLayoutChg chg="add del">
          <pc:chgData name="yusuf emile" userId="9704535851a972e6" providerId="Windows Live" clId="Web-{03ACD53B-D3E5-4D8C-9E47-F52F0D8C43F7}" dt="2021-11-11T18:38:49.851" v="18"/>
          <pc:sldLayoutMkLst>
            <pc:docMk/>
            <pc:sldMasterMk cId="2912874044" sldId="2147483751"/>
            <pc:sldLayoutMk cId="3990206364" sldId="2147483760"/>
          </pc:sldLayoutMkLst>
        </pc:sldLayoutChg>
        <pc:sldLayoutChg chg="add del">
          <pc:chgData name="yusuf emile" userId="9704535851a972e6" providerId="Windows Live" clId="Web-{03ACD53B-D3E5-4D8C-9E47-F52F0D8C43F7}" dt="2021-11-11T18:38:49.851" v="18"/>
          <pc:sldLayoutMkLst>
            <pc:docMk/>
            <pc:sldMasterMk cId="2912874044" sldId="2147483751"/>
            <pc:sldLayoutMk cId="3759401682" sldId="2147483761"/>
          </pc:sldLayoutMkLst>
        </pc:sldLayoutChg>
        <pc:sldLayoutChg chg="add del">
          <pc:chgData name="yusuf emile" userId="9704535851a972e6" providerId="Windows Live" clId="Web-{03ACD53B-D3E5-4D8C-9E47-F52F0D8C43F7}" dt="2021-11-11T18:38:49.851" v="18"/>
          <pc:sldLayoutMkLst>
            <pc:docMk/>
            <pc:sldMasterMk cId="2912874044" sldId="2147483751"/>
            <pc:sldLayoutMk cId="2897689990" sldId="2147483762"/>
          </pc:sldLayoutMkLst>
        </pc:sldLayoutChg>
      </pc:sldMasterChg>
      <pc:sldMasterChg chg="add del addSldLayout delSldLayout">
        <pc:chgData name="yusuf emile" userId="9704535851a972e6" providerId="Windows Live" clId="Web-{03ACD53B-D3E5-4D8C-9E47-F52F0D8C43F7}" dt="2021-11-11T18:38:37.162" v="14"/>
        <pc:sldMasterMkLst>
          <pc:docMk/>
          <pc:sldMasterMk cId="3389717002" sldId="2147483774"/>
        </pc:sldMasterMkLst>
        <pc:sldLayoutChg chg="add del">
          <pc:chgData name="yusuf emile" userId="9704535851a972e6" providerId="Windows Live" clId="Web-{03ACD53B-D3E5-4D8C-9E47-F52F0D8C43F7}" dt="2021-11-11T18:38:37.162" v="14"/>
          <pc:sldLayoutMkLst>
            <pc:docMk/>
            <pc:sldMasterMk cId="3389717002" sldId="2147483774"/>
            <pc:sldLayoutMk cId="2534490673" sldId="2147483763"/>
          </pc:sldLayoutMkLst>
        </pc:sldLayoutChg>
        <pc:sldLayoutChg chg="add del">
          <pc:chgData name="yusuf emile" userId="9704535851a972e6" providerId="Windows Live" clId="Web-{03ACD53B-D3E5-4D8C-9E47-F52F0D8C43F7}" dt="2021-11-11T18:38:37.162" v="14"/>
          <pc:sldLayoutMkLst>
            <pc:docMk/>
            <pc:sldMasterMk cId="3389717002" sldId="2147483774"/>
            <pc:sldLayoutMk cId="3021765926" sldId="2147483764"/>
          </pc:sldLayoutMkLst>
        </pc:sldLayoutChg>
        <pc:sldLayoutChg chg="add del">
          <pc:chgData name="yusuf emile" userId="9704535851a972e6" providerId="Windows Live" clId="Web-{03ACD53B-D3E5-4D8C-9E47-F52F0D8C43F7}" dt="2021-11-11T18:38:37.162" v="14"/>
          <pc:sldLayoutMkLst>
            <pc:docMk/>
            <pc:sldMasterMk cId="3389717002" sldId="2147483774"/>
            <pc:sldLayoutMk cId="3658109719" sldId="2147483765"/>
          </pc:sldLayoutMkLst>
        </pc:sldLayoutChg>
        <pc:sldLayoutChg chg="add del">
          <pc:chgData name="yusuf emile" userId="9704535851a972e6" providerId="Windows Live" clId="Web-{03ACD53B-D3E5-4D8C-9E47-F52F0D8C43F7}" dt="2021-11-11T18:38:37.162" v="14"/>
          <pc:sldLayoutMkLst>
            <pc:docMk/>
            <pc:sldMasterMk cId="3389717002" sldId="2147483774"/>
            <pc:sldLayoutMk cId="3111419765" sldId="2147483766"/>
          </pc:sldLayoutMkLst>
        </pc:sldLayoutChg>
        <pc:sldLayoutChg chg="add del">
          <pc:chgData name="yusuf emile" userId="9704535851a972e6" providerId="Windows Live" clId="Web-{03ACD53B-D3E5-4D8C-9E47-F52F0D8C43F7}" dt="2021-11-11T18:38:37.162" v="14"/>
          <pc:sldLayoutMkLst>
            <pc:docMk/>
            <pc:sldMasterMk cId="3389717002" sldId="2147483774"/>
            <pc:sldLayoutMk cId="3959906743" sldId="2147483767"/>
          </pc:sldLayoutMkLst>
        </pc:sldLayoutChg>
        <pc:sldLayoutChg chg="add del">
          <pc:chgData name="yusuf emile" userId="9704535851a972e6" providerId="Windows Live" clId="Web-{03ACD53B-D3E5-4D8C-9E47-F52F0D8C43F7}" dt="2021-11-11T18:38:37.162" v="14"/>
          <pc:sldLayoutMkLst>
            <pc:docMk/>
            <pc:sldMasterMk cId="3389717002" sldId="2147483774"/>
            <pc:sldLayoutMk cId="3282352726" sldId="2147483768"/>
          </pc:sldLayoutMkLst>
        </pc:sldLayoutChg>
        <pc:sldLayoutChg chg="add del">
          <pc:chgData name="yusuf emile" userId="9704535851a972e6" providerId="Windows Live" clId="Web-{03ACD53B-D3E5-4D8C-9E47-F52F0D8C43F7}" dt="2021-11-11T18:38:37.162" v="14"/>
          <pc:sldLayoutMkLst>
            <pc:docMk/>
            <pc:sldMasterMk cId="3389717002" sldId="2147483774"/>
            <pc:sldLayoutMk cId="3691823531" sldId="2147483769"/>
          </pc:sldLayoutMkLst>
        </pc:sldLayoutChg>
        <pc:sldLayoutChg chg="add del">
          <pc:chgData name="yusuf emile" userId="9704535851a972e6" providerId="Windows Live" clId="Web-{03ACD53B-D3E5-4D8C-9E47-F52F0D8C43F7}" dt="2021-11-11T18:38:37.162" v="14"/>
          <pc:sldLayoutMkLst>
            <pc:docMk/>
            <pc:sldMasterMk cId="3389717002" sldId="2147483774"/>
            <pc:sldLayoutMk cId="2063851158" sldId="2147483770"/>
          </pc:sldLayoutMkLst>
        </pc:sldLayoutChg>
        <pc:sldLayoutChg chg="add del">
          <pc:chgData name="yusuf emile" userId="9704535851a972e6" providerId="Windows Live" clId="Web-{03ACD53B-D3E5-4D8C-9E47-F52F0D8C43F7}" dt="2021-11-11T18:38:37.162" v="14"/>
          <pc:sldLayoutMkLst>
            <pc:docMk/>
            <pc:sldMasterMk cId="3389717002" sldId="2147483774"/>
            <pc:sldLayoutMk cId="864093448" sldId="2147483771"/>
          </pc:sldLayoutMkLst>
        </pc:sldLayoutChg>
        <pc:sldLayoutChg chg="add del">
          <pc:chgData name="yusuf emile" userId="9704535851a972e6" providerId="Windows Live" clId="Web-{03ACD53B-D3E5-4D8C-9E47-F52F0D8C43F7}" dt="2021-11-11T18:38:37.162" v="14"/>
          <pc:sldLayoutMkLst>
            <pc:docMk/>
            <pc:sldMasterMk cId="3389717002" sldId="2147483774"/>
            <pc:sldLayoutMk cId="840149478" sldId="2147483772"/>
          </pc:sldLayoutMkLst>
        </pc:sldLayoutChg>
        <pc:sldLayoutChg chg="add del">
          <pc:chgData name="yusuf emile" userId="9704535851a972e6" providerId="Windows Live" clId="Web-{03ACD53B-D3E5-4D8C-9E47-F52F0D8C43F7}" dt="2021-11-11T18:38:37.162" v="14"/>
          <pc:sldLayoutMkLst>
            <pc:docMk/>
            <pc:sldMasterMk cId="3389717002" sldId="2147483774"/>
            <pc:sldLayoutMk cId="3326675551" sldId="2147483773"/>
          </pc:sldLayoutMkLst>
        </pc:sldLayoutChg>
      </pc:sldMasterChg>
      <pc:sldMasterChg chg="add del addSldLayout delSldLayout">
        <pc:chgData name="yusuf emile" userId="9704535851a972e6" providerId="Windows Live" clId="Web-{03ACD53B-D3E5-4D8C-9E47-F52F0D8C43F7}" dt="2021-11-11T18:40:25.028" v="42"/>
        <pc:sldMasterMkLst>
          <pc:docMk/>
          <pc:sldMasterMk cId="2122693110" sldId="2147483787"/>
        </pc:sldMasterMkLst>
        <pc:sldLayoutChg chg="add del">
          <pc:chgData name="yusuf emile" userId="9704535851a972e6" providerId="Windows Live" clId="Web-{03ACD53B-D3E5-4D8C-9E47-F52F0D8C43F7}" dt="2021-11-11T18:40:25.028" v="42"/>
          <pc:sldLayoutMkLst>
            <pc:docMk/>
            <pc:sldMasterMk cId="2122693110" sldId="2147483787"/>
            <pc:sldLayoutMk cId="1339697444" sldId="2147483776"/>
          </pc:sldLayoutMkLst>
        </pc:sldLayoutChg>
        <pc:sldLayoutChg chg="add del">
          <pc:chgData name="yusuf emile" userId="9704535851a972e6" providerId="Windows Live" clId="Web-{03ACD53B-D3E5-4D8C-9E47-F52F0D8C43F7}" dt="2021-11-11T18:40:25.028" v="42"/>
          <pc:sldLayoutMkLst>
            <pc:docMk/>
            <pc:sldMasterMk cId="2122693110" sldId="2147483787"/>
            <pc:sldLayoutMk cId="2803500251" sldId="2147483777"/>
          </pc:sldLayoutMkLst>
        </pc:sldLayoutChg>
        <pc:sldLayoutChg chg="add del">
          <pc:chgData name="yusuf emile" userId="9704535851a972e6" providerId="Windows Live" clId="Web-{03ACD53B-D3E5-4D8C-9E47-F52F0D8C43F7}" dt="2021-11-11T18:40:25.028" v="42"/>
          <pc:sldLayoutMkLst>
            <pc:docMk/>
            <pc:sldMasterMk cId="2122693110" sldId="2147483787"/>
            <pc:sldLayoutMk cId="3228171369" sldId="2147483778"/>
          </pc:sldLayoutMkLst>
        </pc:sldLayoutChg>
        <pc:sldLayoutChg chg="add del">
          <pc:chgData name="yusuf emile" userId="9704535851a972e6" providerId="Windows Live" clId="Web-{03ACD53B-D3E5-4D8C-9E47-F52F0D8C43F7}" dt="2021-11-11T18:40:25.028" v="42"/>
          <pc:sldLayoutMkLst>
            <pc:docMk/>
            <pc:sldMasterMk cId="2122693110" sldId="2147483787"/>
            <pc:sldLayoutMk cId="4110525432" sldId="2147483779"/>
          </pc:sldLayoutMkLst>
        </pc:sldLayoutChg>
        <pc:sldLayoutChg chg="add del">
          <pc:chgData name="yusuf emile" userId="9704535851a972e6" providerId="Windows Live" clId="Web-{03ACD53B-D3E5-4D8C-9E47-F52F0D8C43F7}" dt="2021-11-11T18:40:25.028" v="42"/>
          <pc:sldLayoutMkLst>
            <pc:docMk/>
            <pc:sldMasterMk cId="2122693110" sldId="2147483787"/>
            <pc:sldLayoutMk cId="1409081654" sldId="2147483780"/>
          </pc:sldLayoutMkLst>
        </pc:sldLayoutChg>
        <pc:sldLayoutChg chg="add del">
          <pc:chgData name="yusuf emile" userId="9704535851a972e6" providerId="Windows Live" clId="Web-{03ACD53B-D3E5-4D8C-9E47-F52F0D8C43F7}" dt="2021-11-11T18:40:25.028" v="42"/>
          <pc:sldLayoutMkLst>
            <pc:docMk/>
            <pc:sldMasterMk cId="2122693110" sldId="2147483787"/>
            <pc:sldLayoutMk cId="452077934" sldId="2147483781"/>
          </pc:sldLayoutMkLst>
        </pc:sldLayoutChg>
        <pc:sldLayoutChg chg="add del">
          <pc:chgData name="yusuf emile" userId="9704535851a972e6" providerId="Windows Live" clId="Web-{03ACD53B-D3E5-4D8C-9E47-F52F0D8C43F7}" dt="2021-11-11T18:40:25.028" v="42"/>
          <pc:sldLayoutMkLst>
            <pc:docMk/>
            <pc:sldMasterMk cId="2122693110" sldId="2147483787"/>
            <pc:sldLayoutMk cId="3730244261" sldId="2147483782"/>
          </pc:sldLayoutMkLst>
        </pc:sldLayoutChg>
        <pc:sldLayoutChg chg="add del">
          <pc:chgData name="yusuf emile" userId="9704535851a972e6" providerId="Windows Live" clId="Web-{03ACD53B-D3E5-4D8C-9E47-F52F0D8C43F7}" dt="2021-11-11T18:40:25.028" v="42"/>
          <pc:sldLayoutMkLst>
            <pc:docMk/>
            <pc:sldMasterMk cId="2122693110" sldId="2147483787"/>
            <pc:sldLayoutMk cId="1245819395" sldId="2147483783"/>
          </pc:sldLayoutMkLst>
        </pc:sldLayoutChg>
        <pc:sldLayoutChg chg="add del">
          <pc:chgData name="yusuf emile" userId="9704535851a972e6" providerId="Windows Live" clId="Web-{03ACD53B-D3E5-4D8C-9E47-F52F0D8C43F7}" dt="2021-11-11T18:40:25.028" v="42"/>
          <pc:sldLayoutMkLst>
            <pc:docMk/>
            <pc:sldMasterMk cId="2122693110" sldId="2147483787"/>
            <pc:sldLayoutMk cId="1405410332" sldId="2147483784"/>
          </pc:sldLayoutMkLst>
        </pc:sldLayoutChg>
        <pc:sldLayoutChg chg="add del">
          <pc:chgData name="yusuf emile" userId="9704535851a972e6" providerId="Windows Live" clId="Web-{03ACD53B-D3E5-4D8C-9E47-F52F0D8C43F7}" dt="2021-11-11T18:40:25.028" v="42"/>
          <pc:sldLayoutMkLst>
            <pc:docMk/>
            <pc:sldMasterMk cId="2122693110" sldId="2147483787"/>
            <pc:sldLayoutMk cId="625584804" sldId="2147483785"/>
          </pc:sldLayoutMkLst>
        </pc:sldLayoutChg>
        <pc:sldLayoutChg chg="add del">
          <pc:chgData name="yusuf emile" userId="9704535851a972e6" providerId="Windows Live" clId="Web-{03ACD53B-D3E5-4D8C-9E47-F52F0D8C43F7}" dt="2021-11-11T18:40:25.028" v="42"/>
          <pc:sldLayoutMkLst>
            <pc:docMk/>
            <pc:sldMasterMk cId="2122693110" sldId="2147483787"/>
            <pc:sldLayoutMk cId="1651529747" sldId="2147483786"/>
          </pc:sldLayoutMkLst>
        </pc:sldLayoutChg>
      </pc:sldMasterChg>
      <pc:sldMasterChg chg="add del addSldLayout delSldLayout">
        <pc:chgData name="yusuf emile" userId="9704535851a972e6" providerId="Windows Live" clId="Web-{03ACD53B-D3E5-4D8C-9E47-F52F0D8C43F7}" dt="2021-11-12T00:20:10.168" v="924"/>
        <pc:sldMasterMkLst>
          <pc:docMk/>
          <pc:sldMasterMk cId="2569819651" sldId="2147483824"/>
        </pc:sldMasterMkLst>
        <pc:sldLayoutChg chg="add del">
          <pc:chgData name="yusuf emile" userId="9704535851a972e6" providerId="Windows Live" clId="Web-{03ACD53B-D3E5-4D8C-9E47-F52F0D8C43F7}" dt="2021-11-12T00:20:10.168" v="924"/>
          <pc:sldLayoutMkLst>
            <pc:docMk/>
            <pc:sldMasterMk cId="2569819651" sldId="2147483824"/>
            <pc:sldLayoutMk cId="1446616927" sldId="2147483813"/>
          </pc:sldLayoutMkLst>
        </pc:sldLayoutChg>
        <pc:sldLayoutChg chg="add del">
          <pc:chgData name="yusuf emile" userId="9704535851a972e6" providerId="Windows Live" clId="Web-{03ACD53B-D3E5-4D8C-9E47-F52F0D8C43F7}" dt="2021-11-12T00:20:10.168" v="924"/>
          <pc:sldLayoutMkLst>
            <pc:docMk/>
            <pc:sldMasterMk cId="2569819651" sldId="2147483824"/>
            <pc:sldLayoutMk cId="1590704271" sldId="2147483814"/>
          </pc:sldLayoutMkLst>
        </pc:sldLayoutChg>
        <pc:sldLayoutChg chg="add del">
          <pc:chgData name="yusuf emile" userId="9704535851a972e6" providerId="Windows Live" clId="Web-{03ACD53B-D3E5-4D8C-9E47-F52F0D8C43F7}" dt="2021-11-12T00:20:10.168" v="924"/>
          <pc:sldLayoutMkLst>
            <pc:docMk/>
            <pc:sldMasterMk cId="2569819651" sldId="2147483824"/>
            <pc:sldLayoutMk cId="4238665830" sldId="2147483815"/>
          </pc:sldLayoutMkLst>
        </pc:sldLayoutChg>
        <pc:sldLayoutChg chg="add del">
          <pc:chgData name="yusuf emile" userId="9704535851a972e6" providerId="Windows Live" clId="Web-{03ACD53B-D3E5-4D8C-9E47-F52F0D8C43F7}" dt="2021-11-12T00:20:10.168" v="924"/>
          <pc:sldLayoutMkLst>
            <pc:docMk/>
            <pc:sldMasterMk cId="2569819651" sldId="2147483824"/>
            <pc:sldLayoutMk cId="3511760674" sldId="2147483816"/>
          </pc:sldLayoutMkLst>
        </pc:sldLayoutChg>
        <pc:sldLayoutChg chg="add del">
          <pc:chgData name="yusuf emile" userId="9704535851a972e6" providerId="Windows Live" clId="Web-{03ACD53B-D3E5-4D8C-9E47-F52F0D8C43F7}" dt="2021-11-12T00:20:10.168" v="924"/>
          <pc:sldLayoutMkLst>
            <pc:docMk/>
            <pc:sldMasterMk cId="2569819651" sldId="2147483824"/>
            <pc:sldLayoutMk cId="796263243" sldId="2147483817"/>
          </pc:sldLayoutMkLst>
        </pc:sldLayoutChg>
        <pc:sldLayoutChg chg="add del">
          <pc:chgData name="yusuf emile" userId="9704535851a972e6" providerId="Windows Live" clId="Web-{03ACD53B-D3E5-4D8C-9E47-F52F0D8C43F7}" dt="2021-11-12T00:20:10.168" v="924"/>
          <pc:sldLayoutMkLst>
            <pc:docMk/>
            <pc:sldMasterMk cId="2569819651" sldId="2147483824"/>
            <pc:sldLayoutMk cId="2514216931" sldId="2147483818"/>
          </pc:sldLayoutMkLst>
        </pc:sldLayoutChg>
        <pc:sldLayoutChg chg="add del">
          <pc:chgData name="yusuf emile" userId="9704535851a972e6" providerId="Windows Live" clId="Web-{03ACD53B-D3E5-4D8C-9E47-F52F0D8C43F7}" dt="2021-11-12T00:20:10.168" v="924"/>
          <pc:sldLayoutMkLst>
            <pc:docMk/>
            <pc:sldMasterMk cId="2569819651" sldId="2147483824"/>
            <pc:sldLayoutMk cId="3299560881" sldId="2147483819"/>
          </pc:sldLayoutMkLst>
        </pc:sldLayoutChg>
        <pc:sldLayoutChg chg="add del">
          <pc:chgData name="yusuf emile" userId="9704535851a972e6" providerId="Windows Live" clId="Web-{03ACD53B-D3E5-4D8C-9E47-F52F0D8C43F7}" dt="2021-11-12T00:20:10.168" v="924"/>
          <pc:sldLayoutMkLst>
            <pc:docMk/>
            <pc:sldMasterMk cId="2569819651" sldId="2147483824"/>
            <pc:sldLayoutMk cId="1855585955" sldId="2147483820"/>
          </pc:sldLayoutMkLst>
        </pc:sldLayoutChg>
        <pc:sldLayoutChg chg="add del">
          <pc:chgData name="yusuf emile" userId="9704535851a972e6" providerId="Windows Live" clId="Web-{03ACD53B-D3E5-4D8C-9E47-F52F0D8C43F7}" dt="2021-11-12T00:20:10.168" v="924"/>
          <pc:sldLayoutMkLst>
            <pc:docMk/>
            <pc:sldMasterMk cId="2569819651" sldId="2147483824"/>
            <pc:sldLayoutMk cId="3539458217" sldId="2147483821"/>
          </pc:sldLayoutMkLst>
        </pc:sldLayoutChg>
        <pc:sldLayoutChg chg="add del">
          <pc:chgData name="yusuf emile" userId="9704535851a972e6" providerId="Windows Live" clId="Web-{03ACD53B-D3E5-4D8C-9E47-F52F0D8C43F7}" dt="2021-11-12T00:20:10.168" v="924"/>
          <pc:sldLayoutMkLst>
            <pc:docMk/>
            <pc:sldMasterMk cId="2569819651" sldId="2147483824"/>
            <pc:sldLayoutMk cId="528161317" sldId="2147483822"/>
          </pc:sldLayoutMkLst>
        </pc:sldLayoutChg>
        <pc:sldLayoutChg chg="add del">
          <pc:chgData name="yusuf emile" userId="9704535851a972e6" providerId="Windows Live" clId="Web-{03ACD53B-D3E5-4D8C-9E47-F52F0D8C43F7}" dt="2021-11-12T00:20:10.168" v="924"/>
          <pc:sldLayoutMkLst>
            <pc:docMk/>
            <pc:sldMasterMk cId="2569819651" sldId="2147483824"/>
            <pc:sldLayoutMk cId="1553683014" sldId="2147483823"/>
          </pc:sldLayoutMkLst>
        </pc:sldLayoutChg>
      </pc:sldMasterChg>
      <pc:sldMasterChg chg="add del addSldLayout delSldLayout modSldLayout">
        <pc:chgData name="yusuf emile" userId="9704535851a972e6" providerId="Windows Live" clId="Web-{03ACD53B-D3E5-4D8C-9E47-F52F0D8C43F7}" dt="2021-11-12T00:20:10.168" v="924"/>
        <pc:sldMasterMkLst>
          <pc:docMk/>
          <pc:sldMasterMk cId="1524697703" sldId="2147483825"/>
        </pc:sldMasterMkLst>
        <pc:sldLayoutChg chg="add del mod replId">
          <pc:chgData name="yusuf emile" userId="9704535851a972e6" providerId="Windows Live" clId="Web-{03ACD53B-D3E5-4D8C-9E47-F52F0D8C43F7}" dt="2021-11-12T00:20:10.168" v="924"/>
          <pc:sldLayoutMkLst>
            <pc:docMk/>
            <pc:sldMasterMk cId="1524697703" sldId="2147483825"/>
            <pc:sldLayoutMk cId="2796766795" sldId="2147483826"/>
          </pc:sldLayoutMkLst>
        </pc:sldLayoutChg>
        <pc:sldLayoutChg chg="add del mod replId">
          <pc:chgData name="yusuf emile" userId="9704535851a972e6" providerId="Windows Live" clId="Web-{03ACD53B-D3E5-4D8C-9E47-F52F0D8C43F7}" dt="2021-11-12T00:20:10.168" v="924"/>
          <pc:sldLayoutMkLst>
            <pc:docMk/>
            <pc:sldMasterMk cId="1524697703" sldId="2147483825"/>
            <pc:sldLayoutMk cId="2343352559" sldId="2147483827"/>
          </pc:sldLayoutMkLst>
        </pc:sldLayoutChg>
        <pc:sldLayoutChg chg="add del mod replId">
          <pc:chgData name="yusuf emile" userId="9704535851a972e6" providerId="Windows Live" clId="Web-{03ACD53B-D3E5-4D8C-9E47-F52F0D8C43F7}" dt="2021-11-12T00:20:10.168" v="924"/>
          <pc:sldLayoutMkLst>
            <pc:docMk/>
            <pc:sldMasterMk cId="1524697703" sldId="2147483825"/>
            <pc:sldLayoutMk cId="2965547055" sldId="2147483828"/>
          </pc:sldLayoutMkLst>
        </pc:sldLayoutChg>
        <pc:sldLayoutChg chg="add del mod replId">
          <pc:chgData name="yusuf emile" userId="9704535851a972e6" providerId="Windows Live" clId="Web-{03ACD53B-D3E5-4D8C-9E47-F52F0D8C43F7}" dt="2021-11-12T00:20:10.168" v="924"/>
          <pc:sldLayoutMkLst>
            <pc:docMk/>
            <pc:sldMasterMk cId="1524697703" sldId="2147483825"/>
            <pc:sldLayoutMk cId="120370838" sldId="2147483829"/>
          </pc:sldLayoutMkLst>
        </pc:sldLayoutChg>
        <pc:sldLayoutChg chg="add del mod replId">
          <pc:chgData name="yusuf emile" userId="9704535851a972e6" providerId="Windows Live" clId="Web-{03ACD53B-D3E5-4D8C-9E47-F52F0D8C43F7}" dt="2021-11-12T00:20:10.168" v="924"/>
          <pc:sldLayoutMkLst>
            <pc:docMk/>
            <pc:sldMasterMk cId="1524697703" sldId="2147483825"/>
            <pc:sldLayoutMk cId="3722716851" sldId="2147483830"/>
          </pc:sldLayoutMkLst>
        </pc:sldLayoutChg>
        <pc:sldLayoutChg chg="add del mod replId">
          <pc:chgData name="yusuf emile" userId="9704535851a972e6" providerId="Windows Live" clId="Web-{03ACD53B-D3E5-4D8C-9E47-F52F0D8C43F7}" dt="2021-11-12T00:20:10.168" v="924"/>
          <pc:sldLayoutMkLst>
            <pc:docMk/>
            <pc:sldMasterMk cId="1524697703" sldId="2147483825"/>
            <pc:sldLayoutMk cId="415397804" sldId="2147483831"/>
          </pc:sldLayoutMkLst>
        </pc:sldLayoutChg>
        <pc:sldLayoutChg chg="add del mod replId">
          <pc:chgData name="yusuf emile" userId="9704535851a972e6" providerId="Windows Live" clId="Web-{03ACD53B-D3E5-4D8C-9E47-F52F0D8C43F7}" dt="2021-11-12T00:20:10.168" v="924"/>
          <pc:sldLayoutMkLst>
            <pc:docMk/>
            <pc:sldMasterMk cId="1524697703" sldId="2147483825"/>
            <pc:sldLayoutMk cId="1600984273" sldId="2147483832"/>
          </pc:sldLayoutMkLst>
        </pc:sldLayoutChg>
        <pc:sldLayoutChg chg="add del mod replId">
          <pc:chgData name="yusuf emile" userId="9704535851a972e6" providerId="Windows Live" clId="Web-{03ACD53B-D3E5-4D8C-9E47-F52F0D8C43F7}" dt="2021-11-12T00:20:10.168" v="924"/>
          <pc:sldLayoutMkLst>
            <pc:docMk/>
            <pc:sldMasterMk cId="1524697703" sldId="2147483825"/>
            <pc:sldLayoutMk cId="1704384605" sldId="2147483833"/>
          </pc:sldLayoutMkLst>
        </pc:sldLayoutChg>
        <pc:sldLayoutChg chg="add del mod replId">
          <pc:chgData name="yusuf emile" userId="9704535851a972e6" providerId="Windows Live" clId="Web-{03ACD53B-D3E5-4D8C-9E47-F52F0D8C43F7}" dt="2021-11-12T00:20:10.168" v="924"/>
          <pc:sldLayoutMkLst>
            <pc:docMk/>
            <pc:sldMasterMk cId="1524697703" sldId="2147483825"/>
            <pc:sldLayoutMk cId="1222742156" sldId="2147483834"/>
          </pc:sldLayoutMkLst>
        </pc:sldLayoutChg>
        <pc:sldLayoutChg chg="add del mod replId">
          <pc:chgData name="yusuf emile" userId="9704535851a972e6" providerId="Windows Live" clId="Web-{03ACD53B-D3E5-4D8C-9E47-F52F0D8C43F7}" dt="2021-11-12T00:20:10.168" v="924"/>
          <pc:sldLayoutMkLst>
            <pc:docMk/>
            <pc:sldMasterMk cId="1524697703" sldId="2147483825"/>
            <pc:sldLayoutMk cId="2574803636" sldId="2147483835"/>
          </pc:sldLayoutMkLst>
        </pc:sldLayoutChg>
        <pc:sldLayoutChg chg="add del mod replId">
          <pc:chgData name="yusuf emile" userId="9704535851a972e6" providerId="Windows Live" clId="Web-{03ACD53B-D3E5-4D8C-9E47-F52F0D8C43F7}" dt="2021-11-12T00:20:10.168" v="924"/>
          <pc:sldLayoutMkLst>
            <pc:docMk/>
            <pc:sldMasterMk cId="1524697703" sldId="2147483825"/>
            <pc:sldLayoutMk cId="2634050596" sldId="2147483836"/>
          </pc:sldLayoutMkLst>
        </pc:sldLayoutChg>
        <pc:sldLayoutChg chg="add del mod replId">
          <pc:chgData name="yusuf emile" userId="9704535851a972e6" providerId="Windows Live" clId="Web-{03ACD53B-D3E5-4D8C-9E47-F52F0D8C43F7}" dt="2021-11-12T00:20:10.168" v="924"/>
          <pc:sldLayoutMkLst>
            <pc:docMk/>
            <pc:sldMasterMk cId="1524697703" sldId="2147483825"/>
            <pc:sldLayoutMk cId="2697749130" sldId="2147483837"/>
          </pc:sldLayoutMkLst>
        </pc:sldLayoutChg>
        <pc:sldLayoutChg chg="add del mod replId">
          <pc:chgData name="yusuf emile" userId="9704535851a972e6" providerId="Windows Live" clId="Web-{03ACD53B-D3E5-4D8C-9E47-F52F0D8C43F7}" dt="2021-11-12T00:20:10.168" v="924"/>
          <pc:sldLayoutMkLst>
            <pc:docMk/>
            <pc:sldMasterMk cId="1524697703" sldId="2147483825"/>
            <pc:sldLayoutMk cId="3852384781" sldId="2147483838"/>
          </pc:sldLayoutMkLst>
        </pc:sldLayoutChg>
        <pc:sldLayoutChg chg="add del mod replId">
          <pc:chgData name="yusuf emile" userId="9704535851a972e6" providerId="Windows Live" clId="Web-{03ACD53B-D3E5-4D8C-9E47-F52F0D8C43F7}" dt="2021-11-12T00:20:10.168" v="924"/>
          <pc:sldLayoutMkLst>
            <pc:docMk/>
            <pc:sldMasterMk cId="1524697703" sldId="2147483825"/>
            <pc:sldLayoutMk cId="2150742946" sldId="2147483839"/>
          </pc:sldLayoutMkLst>
        </pc:sldLayoutChg>
        <pc:sldLayoutChg chg="add del mod replId">
          <pc:chgData name="yusuf emile" userId="9704535851a972e6" providerId="Windows Live" clId="Web-{03ACD53B-D3E5-4D8C-9E47-F52F0D8C43F7}" dt="2021-11-12T00:20:10.168" v="924"/>
          <pc:sldLayoutMkLst>
            <pc:docMk/>
            <pc:sldMasterMk cId="1524697703" sldId="2147483825"/>
            <pc:sldLayoutMk cId="3823900664" sldId="2147483840"/>
          </pc:sldLayoutMkLst>
        </pc:sldLayoutChg>
        <pc:sldLayoutChg chg="add del mod replId">
          <pc:chgData name="yusuf emile" userId="9704535851a972e6" providerId="Windows Live" clId="Web-{03ACD53B-D3E5-4D8C-9E47-F52F0D8C43F7}" dt="2021-11-12T00:20:10.168" v="924"/>
          <pc:sldLayoutMkLst>
            <pc:docMk/>
            <pc:sldMasterMk cId="1524697703" sldId="2147483825"/>
            <pc:sldLayoutMk cId="2171484312" sldId="2147483841"/>
          </pc:sldLayoutMkLst>
        </pc:sldLayoutChg>
        <pc:sldLayoutChg chg="add del mod replId">
          <pc:chgData name="yusuf emile" userId="9704535851a972e6" providerId="Windows Live" clId="Web-{03ACD53B-D3E5-4D8C-9E47-F52F0D8C43F7}" dt="2021-11-12T00:20:10.168" v="924"/>
          <pc:sldLayoutMkLst>
            <pc:docMk/>
            <pc:sldMasterMk cId="1524697703" sldId="2147483825"/>
            <pc:sldLayoutMk cId="2480808641" sldId="2147483842"/>
          </pc:sldLayoutMkLst>
        </pc:sldLayoutChg>
      </pc:sldMasterChg>
    </pc:docChg>
  </pc:docChgLst>
  <pc:docChgLst>
    <pc:chgData name="Guest User" providerId="Windows Live" clId="Web-{F1F76E34-F175-498A-B19E-2D0A750497A6}"/>
    <pc:docChg chg="modSld">
      <pc:chgData name="Guest User" userId="" providerId="Windows Live" clId="Web-{F1F76E34-F175-498A-B19E-2D0A750497A6}" dt="2021-11-12T00:57:12.111" v="10" actId="20577"/>
      <pc:docMkLst>
        <pc:docMk/>
      </pc:docMkLst>
      <pc:sldChg chg="modSp">
        <pc:chgData name="Guest User" userId="" providerId="Windows Live" clId="Web-{F1F76E34-F175-498A-B19E-2D0A750497A6}" dt="2021-11-12T00:57:12.111" v="10" actId="20577"/>
        <pc:sldMkLst>
          <pc:docMk/>
          <pc:sldMk cId="530687743" sldId="258"/>
        </pc:sldMkLst>
        <pc:spChg chg="mod">
          <ac:chgData name="Guest User" userId="" providerId="Windows Live" clId="Web-{F1F76E34-F175-498A-B19E-2D0A750497A6}" dt="2021-11-12T00:57:12.111" v="10" actId="20577"/>
          <ac:spMkLst>
            <pc:docMk/>
            <pc:sldMk cId="530687743" sldId="258"/>
            <ac:spMk id="3" creationId="{F6BDAF23-5642-4FA4-9A45-8EC13DB9CA0B}"/>
          </ac:spMkLst>
        </pc:spChg>
      </pc:sldChg>
    </pc:docChg>
  </pc:docChgLst>
  <pc:docChgLst>
    <pc:chgData name="Guest User" providerId="Windows Live" clId="Web-{4BA77E09-4991-44BC-84FD-8CD87C16FAA1}"/>
    <pc:docChg chg="modSld">
      <pc:chgData name="Guest User" userId="" providerId="Windows Live" clId="Web-{4BA77E09-4991-44BC-84FD-8CD87C16FAA1}" dt="2021-11-12T00:33:34.451" v="7" actId="20577"/>
      <pc:docMkLst>
        <pc:docMk/>
      </pc:docMkLst>
      <pc:sldChg chg="addSp modSp mod modClrScheme chgLayout">
        <pc:chgData name="Guest User" userId="" providerId="Windows Live" clId="Web-{4BA77E09-4991-44BC-84FD-8CD87C16FAA1}" dt="2021-11-12T00:33:22.294" v="5" actId="20577"/>
        <pc:sldMkLst>
          <pc:docMk/>
          <pc:sldMk cId="1538910112" sldId="268"/>
        </pc:sldMkLst>
        <pc:spChg chg="mod ord">
          <ac:chgData name="Guest User" userId="" providerId="Windows Live" clId="Web-{4BA77E09-4991-44BC-84FD-8CD87C16FAA1}" dt="2021-11-12T00:32:37.090" v="1"/>
          <ac:spMkLst>
            <pc:docMk/>
            <pc:sldMk cId="1538910112" sldId="268"/>
            <ac:spMk id="2" creationId="{D1835814-2D6F-4C3B-9AD5-F69844A36838}"/>
          </ac:spMkLst>
        </pc:spChg>
        <pc:spChg chg="mod ord">
          <ac:chgData name="Guest User" userId="" providerId="Windows Live" clId="Web-{4BA77E09-4991-44BC-84FD-8CD87C16FAA1}" dt="2021-11-12T00:32:37.090" v="1"/>
          <ac:spMkLst>
            <pc:docMk/>
            <pc:sldMk cId="1538910112" sldId="268"/>
            <ac:spMk id="3" creationId="{559F3425-2F5C-4F9C-8A37-FCDF787F1673}"/>
          </ac:spMkLst>
        </pc:spChg>
        <pc:spChg chg="add mod ord">
          <ac:chgData name="Guest User" userId="" providerId="Windows Live" clId="Web-{4BA77E09-4991-44BC-84FD-8CD87C16FAA1}" dt="2021-11-12T00:33:04.825" v="2" actId="20577"/>
          <ac:spMkLst>
            <pc:docMk/>
            <pc:sldMk cId="1538910112" sldId="268"/>
            <ac:spMk id="4" creationId="{78003C44-EAFA-4806-895A-890D03FFF68F}"/>
          </ac:spMkLst>
        </pc:spChg>
        <pc:spChg chg="add mod ord">
          <ac:chgData name="Guest User" userId="" providerId="Windows Live" clId="Web-{4BA77E09-4991-44BC-84FD-8CD87C16FAA1}" dt="2021-11-12T00:33:22.294" v="5" actId="20577"/>
          <ac:spMkLst>
            <pc:docMk/>
            <pc:sldMk cId="1538910112" sldId="268"/>
            <ac:spMk id="5" creationId="{E772F46E-BCF4-45B0-A0D2-003AC0ECAF0F}"/>
          </ac:spMkLst>
        </pc:spChg>
        <pc:spChg chg="add mod ord">
          <ac:chgData name="Guest User" userId="" providerId="Windows Live" clId="Web-{4BA77E09-4991-44BC-84FD-8CD87C16FAA1}" dt="2021-11-12T00:32:37.090" v="1"/>
          <ac:spMkLst>
            <pc:docMk/>
            <pc:sldMk cId="1538910112" sldId="268"/>
            <ac:spMk id="6" creationId="{764C12B8-6FB2-45AE-84E3-22C89C5434DA}"/>
          </ac:spMkLst>
        </pc:spChg>
      </pc:sldChg>
      <pc:sldChg chg="addSp modSp mod modClrScheme chgLayout">
        <pc:chgData name="Guest User" userId="" providerId="Windows Live" clId="Web-{4BA77E09-4991-44BC-84FD-8CD87C16FAA1}" dt="2021-11-12T00:33:34.451" v="7" actId="20577"/>
        <pc:sldMkLst>
          <pc:docMk/>
          <pc:sldMk cId="1911600320" sldId="269"/>
        </pc:sldMkLst>
        <pc:spChg chg="mod ord">
          <ac:chgData name="Guest User" userId="" providerId="Windows Live" clId="Web-{4BA77E09-4991-44BC-84FD-8CD87C16FAA1}" dt="2021-11-12T00:32:32.371" v="0"/>
          <ac:spMkLst>
            <pc:docMk/>
            <pc:sldMk cId="1911600320" sldId="269"/>
            <ac:spMk id="2" creationId="{7B65CA76-31FE-47E3-AD7E-C3F69DAC9D4E}"/>
          </ac:spMkLst>
        </pc:spChg>
        <pc:spChg chg="mod ord">
          <ac:chgData name="Guest User" userId="" providerId="Windows Live" clId="Web-{4BA77E09-4991-44BC-84FD-8CD87C16FAA1}" dt="2021-11-12T00:32:32.371" v="0"/>
          <ac:spMkLst>
            <pc:docMk/>
            <pc:sldMk cId="1911600320" sldId="269"/>
            <ac:spMk id="3" creationId="{E99DA338-83FD-424C-89D2-8F92557955C0}"/>
          </ac:spMkLst>
        </pc:spChg>
        <pc:spChg chg="add mod ord">
          <ac:chgData name="Guest User" userId="" providerId="Windows Live" clId="Web-{4BA77E09-4991-44BC-84FD-8CD87C16FAA1}" dt="2021-11-12T00:33:30.513" v="6" actId="20577"/>
          <ac:spMkLst>
            <pc:docMk/>
            <pc:sldMk cId="1911600320" sldId="269"/>
            <ac:spMk id="4" creationId="{4B7D5876-A65D-4BF6-BA8F-C2DA5738DFA8}"/>
          </ac:spMkLst>
        </pc:spChg>
        <pc:spChg chg="add mod ord">
          <ac:chgData name="Guest User" userId="" providerId="Windows Live" clId="Web-{4BA77E09-4991-44BC-84FD-8CD87C16FAA1}" dt="2021-11-12T00:33:34.451" v="7" actId="20577"/>
          <ac:spMkLst>
            <pc:docMk/>
            <pc:sldMk cId="1911600320" sldId="269"/>
            <ac:spMk id="5" creationId="{90956E77-1A0A-4A88-92BA-020F2C17411B}"/>
          </ac:spMkLst>
        </pc:spChg>
        <pc:spChg chg="add mod ord">
          <ac:chgData name="Guest User" userId="" providerId="Windows Live" clId="Web-{4BA77E09-4991-44BC-84FD-8CD87C16FAA1}" dt="2021-11-12T00:32:32.371" v="0"/>
          <ac:spMkLst>
            <pc:docMk/>
            <pc:sldMk cId="1911600320" sldId="269"/>
            <ac:spMk id="6" creationId="{AA37578A-580A-40A7-B3FF-3E0945B7963B}"/>
          </ac:spMkLst>
        </pc:spChg>
      </pc:sldChg>
    </pc:docChg>
  </pc:docChgLst>
  <pc:docChgLst>
    <pc:chgData name="Guest User" providerId="Windows Live" clId="Web-{6D9E3D01-4DB4-4F91-B59F-6D4D9AF7667A}"/>
    <pc:docChg chg="modSld">
      <pc:chgData name="Guest User" userId="" providerId="Windows Live" clId="Web-{6D9E3D01-4DB4-4F91-B59F-6D4D9AF7667A}" dt="2021-11-12T00:24:43.839" v="94" actId="20577"/>
      <pc:docMkLst>
        <pc:docMk/>
      </pc:docMkLst>
      <pc:sldChg chg="addSp modSp">
        <pc:chgData name="Guest User" userId="" providerId="Windows Live" clId="Web-{6D9E3D01-4DB4-4F91-B59F-6D4D9AF7667A}" dt="2021-11-12T00:24:43.839" v="94" actId="20577"/>
        <pc:sldMkLst>
          <pc:docMk/>
          <pc:sldMk cId="3199321320" sldId="266"/>
        </pc:sldMkLst>
        <pc:spChg chg="add mod">
          <ac:chgData name="Guest User" userId="" providerId="Windows Live" clId="Web-{6D9E3D01-4DB4-4F91-B59F-6D4D9AF7667A}" dt="2021-11-12T00:17:08.827" v="68" actId="1076"/>
          <ac:spMkLst>
            <pc:docMk/>
            <pc:sldMk cId="3199321320" sldId="266"/>
            <ac:spMk id="3" creationId="{039F1012-9AD6-4EE3-A811-ABDF8B705F87}"/>
          </ac:spMkLst>
        </pc:spChg>
        <pc:spChg chg="add">
          <ac:chgData name="Guest User" userId="" providerId="Windows Live" clId="Web-{6D9E3D01-4DB4-4F91-B59F-6D4D9AF7667A}" dt="2021-11-12T00:17:08.842" v="69"/>
          <ac:spMkLst>
            <pc:docMk/>
            <pc:sldMk cId="3199321320" sldId="266"/>
            <ac:spMk id="5" creationId="{F9154036-EDE5-4121-9F0F-D8F8505987E2}"/>
          </ac:spMkLst>
        </pc:spChg>
        <pc:spChg chg="add">
          <ac:chgData name="Guest User" userId="" providerId="Windows Live" clId="Web-{6D9E3D01-4DB4-4F91-B59F-6D4D9AF7667A}" dt="2021-11-12T00:17:09.389" v="73"/>
          <ac:spMkLst>
            <pc:docMk/>
            <pc:sldMk cId="3199321320" sldId="266"/>
            <ac:spMk id="6" creationId="{02DF644F-C7AC-49A7-9D93-BFE8258912AF}"/>
          </ac:spMkLst>
        </pc:spChg>
        <pc:spChg chg="add mod">
          <ac:chgData name="Guest User" userId="" providerId="Windows Live" clId="Web-{6D9E3D01-4DB4-4F91-B59F-6D4D9AF7667A}" dt="2021-11-12T00:24:43.839" v="94" actId="20577"/>
          <ac:spMkLst>
            <pc:docMk/>
            <pc:sldMk cId="3199321320" sldId="266"/>
            <ac:spMk id="7" creationId="{7375B72D-371E-4E38-A80E-6606F1C69027}"/>
          </ac:spMkLst>
        </pc:spChg>
        <pc:picChg chg="mod">
          <ac:chgData name="Guest User" userId="" providerId="Windows Live" clId="Web-{6D9E3D01-4DB4-4F91-B59F-6D4D9AF7667A}" dt="2021-11-12T00:17:09.342" v="72" actId="1076"/>
          <ac:picMkLst>
            <pc:docMk/>
            <pc:sldMk cId="3199321320" sldId="266"/>
            <ac:picMk id="4" creationId="{1A90E1BC-79D6-4C3F-9FE2-73788D608A37}"/>
          </ac:picMkLst>
        </pc:picChg>
      </pc:sldChg>
      <pc:sldChg chg="modSp">
        <pc:chgData name="Guest User" userId="" providerId="Windows Live" clId="Web-{6D9E3D01-4DB4-4F91-B59F-6D4D9AF7667A}" dt="2021-11-12T00:24:00.025" v="92" actId="20577"/>
        <pc:sldMkLst>
          <pc:docMk/>
          <pc:sldMk cId="2593619466" sldId="267"/>
        </pc:sldMkLst>
        <pc:spChg chg="mod">
          <ac:chgData name="Guest User" userId="" providerId="Windows Live" clId="Web-{6D9E3D01-4DB4-4F91-B59F-6D4D9AF7667A}" dt="2021-11-11T23:57:13.107" v="20" actId="20577"/>
          <ac:spMkLst>
            <pc:docMk/>
            <pc:sldMk cId="2593619466" sldId="267"/>
            <ac:spMk id="3" creationId="{3D6DC462-1D02-4EEA-9A43-EE68D655A895}"/>
          </ac:spMkLst>
        </pc:spChg>
        <pc:spChg chg="mod">
          <ac:chgData name="Guest User" userId="" providerId="Windows Live" clId="Web-{6D9E3D01-4DB4-4F91-B59F-6D4D9AF7667A}" dt="2021-11-11T23:55:38.589" v="13" actId="1076"/>
          <ac:spMkLst>
            <pc:docMk/>
            <pc:sldMk cId="2593619466" sldId="267"/>
            <ac:spMk id="4" creationId="{130662DE-69D4-407B-B5C5-E2929FB03139}"/>
          </ac:spMkLst>
        </pc:spChg>
        <pc:spChg chg="mod">
          <ac:chgData name="Guest User" userId="" providerId="Windows Live" clId="Web-{6D9E3D01-4DB4-4F91-B59F-6D4D9AF7667A}" dt="2021-11-12T00:24:00.025" v="92" actId="20577"/>
          <ac:spMkLst>
            <pc:docMk/>
            <pc:sldMk cId="2593619466" sldId="267"/>
            <ac:spMk id="6" creationId="{43584E95-F677-458B-BAA3-04D0B0F2798C}"/>
          </ac:spMkLst>
        </pc:spChg>
      </pc:sldChg>
    </pc:docChg>
  </pc:docChgLst>
  <pc:docChgLst>
    <pc:chgData name="Guest User" providerId="Windows Live" clId="Web-{77C47412-4D9C-4971-9939-A571065B041A}"/>
    <pc:docChg chg="modSld">
      <pc:chgData name="Guest User" userId="" providerId="Windows Live" clId="Web-{77C47412-4D9C-4971-9939-A571065B041A}" dt="2021-11-12T01:04:49.558" v="1" actId="1076"/>
      <pc:docMkLst>
        <pc:docMk/>
      </pc:docMkLst>
      <pc:sldChg chg="modSp">
        <pc:chgData name="Guest User" userId="" providerId="Windows Live" clId="Web-{77C47412-4D9C-4971-9939-A571065B041A}" dt="2021-11-12T01:04:49.558" v="1" actId="1076"/>
        <pc:sldMkLst>
          <pc:docMk/>
          <pc:sldMk cId="109857222" sldId="256"/>
        </pc:sldMkLst>
        <pc:picChg chg="mod">
          <ac:chgData name="Guest User" userId="" providerId="Windows Live" clId="Web-{77C47412-4D9C-4971-9939-A571065B041A}" dt="2021-11-12T01:04:49.558" v="1" actId="1076"/>
          <ac:picMkLst>
            <pc:docMk/>
            <pc:sldMk cId="109857222" sldId="256"/>
            <ac:picMk id="4" creationId="{6B1E5248-8F20-4D19-9540-7D284446D36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5FCBBA-905A-4FD1-BFBA-F3EE6DA264E0}"/>
              </a:ext>
            </a:extLst>
          </p:cNvPr>
          <p:cNvSpPr>
            <a:spLocks noGrp="1"/>
          </p:cNvSpPr>
          <p:nvPr>
            <p:ph type="ctrTitle"/>
          </p:nvPr>
        </p:nvSpPr>
        <p:spPr>
          <a:xfrm>
            <a:off x="1143000" y="1181098"/>
            <a:ext cx="8986580" cy="2832404"/>
          </a:xfrm>
        </p:spPr>
        <p:txBody>
          <a:bodyPr anchor="t">
            <a:normAutofit/>
          </a:bodyPr>
          <a:lstStyle>
            <a:lvl1pPr algn="l">
              <a:lnSpc>
                <a:spcPct val="100000"/>
              </a:lnSpc>
              <a:defRPr sz="4800" cap="all" spc="300" baseline="0"/>
            </a:lvl1pPr>
          </a:lstStyle>
          <a:p>
            <a:r>
              <a:rPr lang="en-US"/>
              <a:t>Click to edit Master title style</a:t>
            </a:r>
          </a:p>
        </p:txBody>
      </p:sp>
      <p:sp>
        <p:nvSpPr>
          <p:cNvPr id="3" name="Subtitle 2">
            <a:extLst>
              <a:ext uri="{FF2B5EF4-FFF2-40B4-BE49-F238E27FC236}">
                <a16:creationId xmlns:a16="http://schemas.microsoft.com/office/drawing/2014/main" id="{13DD287E-F1C8-463F-8429-D1B5B1582520}"/>
              </a:ext>
            </a:extLst>
          </p:cNvPr>
          <p:cNvSpPr>
            <a:spLocks noGrp="1"/>
          </p:cNvSpPr>
          <p:nvPr>
            <p:ph type="subTitle" idx="1"/>
          </p:nvPr>
        </p:nvSpPr>
        <p:spPr>
          <a:xfrm>
            <a:off x="1143000" y="5463522"/>
            <a:ext cx="8986580" cy="650311"/>
          </a:xfrm>
        </p:spPr>
        <p:txBody>
          <a:bodyPr>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1F44ED-7973-4A99-B2CA-A8962BCE0D5D}"/>
              </a:ext>
            </a:extLst>
          </p:cNvPr>
          <p:cNvSpPr>
            <a:spLocks noGrp="1"/>
          </p:cNvSpPr>
          <p:nvPr>
            <p:ph type="dt" sz="half" idx="10"/>
          </p:nvPr>
        </p:nvSpPr>
        <p:spPr/>
        <p:txBody>
          <a:bodyPr/>
          <a:lstStyle/>
          <a:p>
            <a:fld id="{3CADBD16-5BFB-4D9F-9646-C75D1B53BBB6}" type="datetimeFigureOut">
              <a:rPr lang="en-US" smtClean="0"/>
              <a:t>11/11/2021</a:t>
            </a:fld>
            <a:endParaRPr lang="en-US"/>
          </a:p>
        </p:txBody>
      </p:sp>
      <p:sp>
        <p:nvSpPr>
          <p:cNvPr id="5" name="Footer Placeholder 4">
            <a:extLst>
              <a:ext uri="{FF2B5EF4-FFF2-40B4-BE49-F238E27FC236}">
                <a16:creationId xmlns:a16="http://schemas.microsoft.com/office/drawing/2014/main" id="{08DF96F2-D6BE-49AC-A605-5AE87C3F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7FC50-B13C-4B63-AE64-F71A6EDE63B6}"/>
              </a:ext>
            </a:extLst>
          </p:cNvPr>
          <p:cNvSpPr>
            <a:spLocks noGrp="1"/>
          </p:cNvSpPr>
          <p:nvPr>
            <p:ph type="sldNum" sz="quarter" idx="12"/>
          </p:nvPr>
        </p:nvSpPr>
        <p:spPr/>
        <p:txBody>
          <a:bodyPr/>
          <a:lstStyle/>
          <a:p>
            <a:fld id="{C0722274-0FAA-4649-AA4E-4210F4F32167}" type="slidenum">
              <a:rPr lang="en-US" smtClean="0"/>
              <a:t>‹#›</a:t>
            </a:fld>
            <a:endParaRPr lang="en-US"/>
          </a:p>
        </p:txBody>
      </p:sp>
      <p:cxnSp>
        <p:nvCxnSpPr>
          <p:cNvPr id="12" name="Straight Connector 11">
            <a:extLst>
              <a:ext uri="{FF2B5EF4-FFF2-40B4-BE49-F238E27FC236}">
                <a16:creationId xmlns:a16="http://schemas.microsoft.com/office/drawing/2014/main" id="{4C75A547-BCD1-42BE-966E-53CA0AB93165}"/>
              </a:ext>
            </a:extLst>
          </p:cNvPr>
          <p:cNvCxnSpPr>
            <a:cxnSpLocks/>
          </p:cNvCxnSpPr>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560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3BF2-BCE9-47D7-B1C0-1F0E4936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722E9-C3E4-48AF-996A-495AE659F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9E516-382B-4845-93BF-20C16EE0DB05}"/>
              </a:ext>
            </a:extLst>
          </p:cNvPr>
          <p:cNvSpPr>
            <a:spLocks noGrp="1"/>
          </p:cNvSpPr>
          <p:nvPr>
            <p:ph type="dt" sz="half" idx="10"/>
          </p:nvPr>
        </p:nvSpPr>
        <p:spPr/>
        <p:txBody>
          <a:bodyPr/>
          <a:lstStyle/>
          <a:p>
            <a:fld id="{3CADBD16-5BFB-4D9F-9646-C75D1B53BBB6}" type="datetimeFigureOut">
              <a:rPr lang="en-US" smtClean="0"/>
              <a:t>11/11/2021</a:t>
            </a:fld>
            <a:endParaRPr lang="en-US"/>
          </a:p>
        </p:txBody>
      </p:sp>
      <p:sp>
        <p:nvSpPr>
          <p:cNvPr id="5" name="Footer Placeholder 4">
            <a:extLst>
              <a:ext uri="{FF2B5EF4-FFF2-40B4-BE49-F238E27FC236}">
                <a16:creationId xmlns:a16="http://schemas.microsoft.com/office/drawing/2014/main" id="{EAB96E16-F168-442A-843C-5D490D54B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61BEA-A969-437A-BD8B-CB1B709AD430}"/>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511760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28449-3E11-45FF-BF3A-651867603E75}"/>
              </a:ext>
            </a:extLst>
          </p:cNvPr>
          <p:cNvSpPr>
            <a:spLocks noGrp="1"/>
          </p:cNvSpPr>
          <p:nvPr>
            <p:ph type="title" orient="vert"/>
          </p:nvPr>
        </p:nvSpPr>
        <p:spPr>
          <a:xfrm>
            <a:off x="8572500" y="870625"/>
            <a:ext cx="2476499" cy="50292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C0EAB0-2DFA-4CBA-86B1-1826EF523D4D}"/>
              </a:ext>
            </a:extLst>
          </p:cNvPr>
          <p:cNvSpPr>
            <a:spLocks noGrp="1"/>
          </p:cNvSpPr>
          <p:nvPr>
            <p:ph type="body" orient="vert" idx="1"/>
          </p:nvPr>
        </p:nvSpPr>
        <p:spPr>
          <a:xfrm>
            <a:off x="1143000" y="870625"/>
            <a:ext cx="7324928" cy="5029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A22F89-E1F5-45D7-945A-8A2886C4BA59}"/>
              </a:ext>
            </a:extLst>
          </p:cNvPr>
          <p:cNvSpPr>
            <a:spLocks noGrp="1"/>
          </p:cNvSpPr>
          <p:nvPr>
            <p:ph type="dt" sz="half" idx="10"/>
          </p:nvPr>
        </p:nvSpPr>
        <p:spPr/>
        <p:txBody>
          <a:bodyPr/>
          <a:lstStyle/>
          <a:p>
            <a:fld id="{3CADBD16-5BFB-4D9F-9646-C75D1B53BBB6}" type="datetimeFigureOut">
              <a:rPr lang="en-US" smtClean="0"/>
              <a:t>11/11/2021</a:t>
            </a:fld>
            <a:endParaRPr lang="en-US"/>
          </a:p>
        </p:txBody>
      </p:sp>
      <p:sp>
        <p:nvSpPr>
          <p:cNvPr id="5" name="Footer Placeholder 4">
            <a:extLst>
              <a:ext uri="{FF2B5EF4-FFF2-40B4-BE49-F238E27FC236}">
                <a16:creationId xmlns:a16="http://schemas.microsoft.com/office/drawing/2014/main" id="{637E7E82-5FB8-4289-AD0C-0BA788E1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A4046-1A2C-41F5-A177-1C3919C20569}"/>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51421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D6F3-88F1-4195-8395-57AA096BB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8D06C-EB08-40B3-AFB3-A62F44112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962F-B413-4C4C-A490-724DDB9E7DB9}"/>
              </a:ext>
            </a:extLst>
          </p:cNvPr>
          <p:cNvSpPr>
            <a:spLocks noGrp="1"/>
          </p:cNvSpPr>
          <p:nvPr>
            <p:ph type="dt" sz="half" idx="10"/>
          </p:nvPr>
        </p:nvSpPr>
        <p:spPr/>
        <p:txBody>
          <a:bodyPr/>
          <a:lstStyle/>
          <a:p>
            <a:fld id="{3CADBD16-5BFB-4D9F-9646-C75D1B53BBB6}" type="datetimeFigureOut">
              <a:rPr lang="en-US" smtClean="0"/>
              <a:t>11/11/2021</a:t>
            </a:fld>
            <a:endParaRPr lang="en-US"/>
          </a:p>
        </p:txBody>
      </p:sp>
      <p:sp>
        <p:nvSpPr>
          <p:cNvPr id="5" name="Footer Placeholder 4">
            <a:extLst>
              <a:ext uri="{FF2B5EF4-FFF2-40B4-BE49-F238E27FC236}">
                <a16:creationId xmlns:a16="http://schemas.microsoft.com/office/drawing/2014/main" id="{02871813-4E87-4C04-835D-76246010B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22BA3-033C-491E-A045-F0052AC19A8C}"/>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855585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9AD-2EDD-4B4F-9F9E-46A4441847A6}"/>
              </a:ext>
            </a:extLst>
          </p:cNvPr>
          <p:cNvSpPr>
            <a:spLocks noGrp="1"/>
          </p:cNvSpPr>
          <p:nvPr>
            <p:ph type="title"/>
          </p:nvPr>
        </p:nvSpPr>
        <p:spPr>
          <a:xfrm>
            <a:off x="1143000" y="1709738"/>
            <a:ext cx="8520952" cy="2852737"/>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00EE5927-21D5-4EBA-A112-CAD1BD38BCB1}"/>
              </a:ext>
            </a:extLst>
          </p:cNvPr>
          <p:cNvSpPr>
            <a:spLocks noGrp="1"/>
          </p:cNvSpPr>
          <p:nvPr>
            <p:ph type="body" idx="1"/>
          </p:nvPr>
        </p:nvSpPr>
        <p:spPr>
          <a:xfrm>
            <a:off x="1143000" y="4589466"/>
            <a:ext cx="8520952" cy="81326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F0D16-9D87-4D76-A5A5-534E24B7DD25}"/>
              </a:ext>
            </a:extLst>
          </p:cNvPr>
          <p:cNvSpPr>
            <a:spLocks noGrp="1"/>
          </p:cNvSpPr>
          <p:nvPr>
            <p:ph type="dt" sz="half" idx="10"/>
          </p:nvPr>
        </p:nvSpPr>
        <p:spPr/>
        <p:txBody>
          <a:bodyPr/>
          <a:lstStyle/>
          <a:p>
            <a:fld id="{3CADBD16-5BFB-4D9F-9646-C75D1B53BBB6}" type="datetimeFigureOut">
              <a:rPr lang="en-US" smtClean="0"/>
              <a:t>11/11/2021</a:t>
            </a:fld>
            <a:endParaRPr lang="en-US"/>
          </a:p>
        </p:txBody>
      </p:sp>
      <p:sp>
        <p:nvSpPr>
          <p:cNvPr id="5" name="Footer Placeholder 4">
            <a:extLst>
              <a:ext uri="{FF2B5EF4-FFF2-40B4-BE49-F238E27FC236}">
                <a16:creationId xmlns:a16="http://schemas.microsoft.com/office/drawing/2014/main" id="{5965F387-5AAC-45D0-ABCE-B1CF4BC7E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AF6FE-0006-4F40-A7FB-E0FDBADF7548}"/>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539458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AADE-587E-4574-B21B-7ABDE5A23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F9DA5-4DFB-4211-A58A-FFD842C27A65}"/>
              </a:ext>
            </a:extLst>
          </p:cNvPr>
          <p:cNvSpPr>
            <a:spLocks noGrp="1"/>
          </p:cNvSpPr>
          <p:nvPr>
            <p:ph sz="half" idx="1"/>
          </p:nvPr>
        </p:nvSpPr>
        <p:spPr>
          <a:xfrm>
            <a:off x="1143000" y="2339501"/>
            <a:ext cx="4798979"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99F26-66AF-4614-91CE-C93A24BAC23A}"/>
              </a:ext>
            </a:extLst>
          </p:cNvPr>
          <p:cNvSpPr>
            <a:spLocks noGrp="1"/>
          </p:cNvSpPr>
          <p:nvPr>
            <p:ph sz="half" idx="2"/>
          </p:nvPr>
        </p:nvSpPr>
        <p:spPr>
          <a:xfrm>
            <a:off x="6250020" y="2339501"/>
            <a:ext cx="4798980"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8F678E-59B5-4DF9-ABCB-506B9CB701CC}"/>
              </a:ext>
            </a:extLst>
          </p:cNvPr>
          <p:cNvSpPr>
            <a:spLocks noGrp="1"/>
          </p:cNvSpPr>
          <p:nvPr>
            <p:ph type="dt" sz="half" idx="10"/>
          </p:nvPr>
        </p:nvSpPr>
        <p:spPr/>
        <p:txBody>
          <a:bodyPr/>
          <a:lstStyle/>
          <a:p>
            <a:fld id="{3CADBD16-5BFB-4D9F-9646-C75D1B53BBB6}" type="datetimeFigureOut">
              <a:rPr lang="en-US" smtClean="0"/>
              <a:t>11/11/2021</a:t>
            </a:fld>
            <a:endParaRPr lang="en-US"/>
          </a:p>
        </p:txBody>
      </p:sp>
      <p:sp>
        <p:nvSpPr>
          <p:cNvPr id="6" name="Footer Placeholder 5">
            <a:extLst>
              <a:ext uri="{FF2B5EF4-FFF2-40B4-BE49-F238E27FC236}">
                <a16:creationId xmlns:a16="http://schemas.microsoft.com/office/drawing/2014/main" id="{18B50A53-317B-444A-9BA2-F69CDBF5D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269A1-B0FB-4C8F-B6AA-0718C92D3D2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52816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BBBF-42B2-4A5D-B145-46983A530170}"/>
              </a:ext>
            </a:extLst>
          </p:cNvPr>
          <p:cNvSpPr>
            <a:spLocks noGrp="1"/>
          </p:cNvSpPr>
          <p:nvPr>
            <p:ph type="title"/>
          </p:nvPr>
        </p:nvSpPr>
        <p:spPr>
          <a:xfrm>
            <a:off x="1143000" y="1133272"/>
            <a:ext cx="9905999" cy="846307"/>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04BE44-5271-4B5D-B649-35E3AF20B48F}"/>
              </a:ext>
            </a:extLst>
          </p:cNvPr>
          <p:cNvSpPr>
            <a:spLocks noGrp="1"/>
          </p:cNvSpPr>
          <p:nvPr>
            <p:ph type="body" idx="1"/>
          </p:nvPr>
        </p:nvSpPr>
        <p:spPr>
          <a:xfrm>
            <a:off x="1142999" y="2067127"/>
            <a:ext cx="4798980"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D7891E-0C0A-4688-97DD-C0715E322194}"/>
              </a:ext>
            </a:extLst>
          </p:cNvPr>
          <p:cNvSpPr>
            <a:spLocks noGrp="1"/>
          </p:cNvSpPr>
          <p:nvPr>
            <p:ph sz="half" idx="2"/>
          </p:nvPr>
        </p:nvSpPr>
        <p:spPr>
          <a:xfrm>
            <a:off x="1143001" y="2864795"/>
            <a:ext cx="4798978" cy="3025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5EAF30-3412-49B0-93D1-596CC2695B26}"/>
              </a:ext>
            </a:extLst>
          </p:cNvPr>
          <p:cNvSpPr>
            <a:spLocks noGrp="1"/>
          </p:cNvSpPr>
          <p:nvPr>
            <p:ph type="body" sz="quarter" idx="3"/>
          </p:nvPr>
        </p:nvSpPr>
        <p:spPr>
          <a:xfrm>
            <a:off x="6250018" y="2067127"/>
            <a:ext cx="4798981"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07B9B7-F41C-4314-9F0C-BB84547FB8CA}"/>
              </a:ext>
            </a:extLst>
          </p:cNvPr>
          <p:cNvSpPr>
            <a:spLocks noGrp="1"/>
          </p:cNvSpPr>
          <p:nvPr>
            <p:ph sz="quarter" idx="4"/>
          </p:nvPr>
        </p:nvSpPr>
        <p:spPr>
          <a:xfrm>
            <a:off x="6250019" y="2864795"/>
            <a:ext cx="4798982" cy="3025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21587F-6AFC-4906-86EB-6B0A86EEF300}"/>
              </a:ext>
            </a:extLst>
          </p:cNvPr>
          <p:cNvSpPr>
            <a:spLocks noGrp="1"/>
          </p:cNvSpPr>
          <p:nvPr>
            <p:ph type="dt" sz="half" idx="10"/>
          </p:nvPr>
        </p:nvSpPr>
        <p:spPr/>
        <p:txBody>
          <a:bodyPr/>
          <a:lstStyle/>
          <a:p>
            <a:fld id="{3CADBD16-5BFB-4D9F-9646-C75D1B53BBB6}" type="datetimeFigureOut">
              <a:rPr lang="en-US" smtClean="0"/>
              <a:t>11/11/2021</a:t>
            </a:fld>
            <a:endParaRPr lang="en-US"/>
          </a:p>
        </p:txBody>
      </p:sp>
      <p:sp>
        <p:nvSpPr>
          <p:cNvPr id="8" name="Footer Placeholder 7">
            <a:extLst>
              <a:ext uri="{FF2B5EF4-FFF2-40B4-BE49-F238E27FC236}">
                <a16:creationId xmlns:a16="http://schemas.microsoft.com/office/drawing/2014/main" id="{354BE2C5-583B-49BC-9864-B01EEF798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9B236-45F5-4CC6-8D53-A6903A1CC8B3}"/>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553683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B206-0678-4577-B79F-760526A5FD76}"/>
              </a:ext>
            </a:extLst>
          </p:cNvPr>
          <p:cNvSpPr>
            <a:spLocks noGrp="1"/>
          </p:cNvSpPr>
          <p:nvPr>
            <p:ph type="title"/>
          </p:nvPr>
        </p:nvSpPr>
        <p:spPr>
          <a:xfrm>
            <a:off x="2019300" y="1322615"/>
            <a:ext cx="8175171" cy="4212771"/>
          </a:xfrm>
        </p:spPr>
        <p:txBody>
          <a:bodyP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E6D5FCB8-AFD3-4801-BBD6-9548F4CF7C86}"/>
              </a:ext>
            </a:extLst>
          </p:cNvPr>
          <p:cNvSpPr>
            <a:spLocks noGrp="1"/>
          </p:cNvSpPr>
          <p:nvPr>
            <p:ph type="dt" sz="half" idx="10"/>
          </p:nvPr>
        </p:nvSpPr>
        <p:spPr/>
        <p:txBody>
          <a:bodyPr/>
          <a:lstStyle/>
          <a:p>
            <a:fld id="{3CADBD16-5BFB-4D9F-9646-C75D1B53BBB6}" type="datetimeFigureOut">
              <a:rPr lang="en-US" smtClean="0"/>
              <a:t>11/11/2021</a:t>
            </a:fld>
            <a:endParaRPr lang="en-US"/>
          </a:p>
        </p:txBody>
      </p:sp>
      <p:sp>
        <p:nvSpPr>
          <p:cNvPr id="4" name="Footer Placeholder 3">
            <a:extLst>
              <a:ext uri="{FF2B5EF4-FFF2-40B4-BE49-F238E27FC236}">
                <a16:creationId xmlns:a16="http://schemas.microsoft.com/office/drawing/2014/main" id="{0F6DACF8-CBC0-416B-B28E-EE18C4238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0C7421-FF49-4CE9-87D0-2B4FFE0E3DC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79626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9CBFE-15AA-4447-9F9C-D8B0BEB242DA}"/>
              </a:ext>
            </a:extLst>
          </p:cNvPr>
          <p:cNvSpPr>
            <a:spLocks noGrp="1"/>
          </p:cNvSpPr>
          <p:nvPr>
            <p:ph type="dt" sz="half" idx="10"/>
          </p:nvPr>
        </p:nvSpPr>
        <p:spPr/>
        <p:txBody>
          <a:bodyPr/>
          <a:lstStyle/>
          <a:p>
            <a:fld id="{3CADBD16-5BFB-4D9F-9646-C75D1B53BBB6}" type="datetimeFigureOut">
              <a:rPr lang="en-US" smtClean="0"/>
              <a:t>11/11/2021</a:t>
            </a:fld>
            <a:endParaRPr lang="en-US"/>
          </a:p>
        </p:txBody>
      </p:sp>
      <p:sp>
        <p:nvSpPr>
          <p:cNvPr id="3" name="Footer Placeholder 2">
            <a:extLst>
              <a:ext uri="{FF2B5EF4-FFF2-40B4-BE49-F238E27FC236}">
                <a16:creationId xmlns:a16="http://schemas.microsoft.com/office/drawing/2014/main" id="{C6B48227-EC1E-4063-9682-891A2DB1A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C6A63-C3F4-4563-A542-9A41AC946C3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446616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00C1-FE18-461C-801C-8626C7759861}"/>
              </a:ext>
            </a:extLst>
          </p:cNvPr>
          <p:cNvSpPr>
            <a:spLocks noGrp="1"/>
          </p:cNvSpPr>
          <p:nvPr>
            <p:ph type="title"/>
          </p:nvPr>
        </p:nvSpPr>
        <p:spPr>
          <a:xfrm>
            <a:off x="1143000" y="1600200"/>
            <a:ext cx="3932237" cy="1964986"/>
          </a:xfrm>
        </p:spPr>
        <p:txBody>
          <a:bodyPr anchor="b">
            <a:normAutofit/>
          </a:bodyPr>
          <a:lstStyle>
            <a:lvl1pPr>
              <a:lnSpc>
                <a:spcPct val="110000"/>
              </a:lnSpc>
              <a:defRPr sz="2400" cap="all" spc="300" baseline="0"/>
            </a:lvl1pPr>
          </a:lstStyle>
          <a:p>
            <a:r>
              <a:rPr lang="en-US"/>
              <a:t>Click to edit Master title style</a:t>
            </a:r>
          </a:p>
        </p:txBody>
      </p:sp>
      <p:sp>
        <p:nvSpPr>
          <p:cNvPr id="3" name="Content Placeholder 2">
            <a:extLst>
              <a:ext uri="{FF2B5EF4-FFF2-40B4-BE49-F238E27FC236}">
                <a16:creationId xmlns:a16="http://schemas.microsoft.com/office/drawing/2014/main" id="{AB14CFF3-3406-49E3-9D5A-1BE90FFA508E}"/>
              </a:ext>
            </a:extLst>
          </p:cNvPr>
          <p:cNvSpPr>
            <a:spLocks noGrp="1"/>
          </p:cNvSpPr>
          <p:nvPr>
            <p:ph idx="1"/>
          </p:nvPr>
        </p:nvSpPr>
        <p:spPr>
          <a:xfrm>
            <a:off x="5627451" y="987425"/>
            <a:ext cx="542154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3D14FF-9082-4BBA-BC7A-F4C5B78599C5}"/>
              </a:ext>
            </a:extLst>
          </p:cNvPr>
          <p:cNvSpPr>
            <a:spLocks noGrp="1"/>
          </p:cNvSpPr>
          <p:nvPr>
            <p:ph type="body" sz="half" idx="2"/>
          </p:nvPr>
        </p:nvSpPr>
        <p:spPr>
          <a:xfrm>
            <a:off x="1143000" y="3662464"/>
            <a:ext cx="3932237" cy="220652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5A2726-EB8E-4DF7-9A1B-F03BD8C7179E}"/>
              </a:ext>
            </a:extLst>
          </p:cNvPr>
          <p:cNvSpPr>
            <a:spLocks noGrp="1"/>
          </p:cNvSpPr>
          <p:nvPr>
            <p:ph type="dt" sz="half" idx="10"/>
          </p:nvPr>
        </p:nvSpPr>
        <p:spPr/>
        <p:txBody>
          <a:bodyPr/>
          <a:lstStyle/>
          <a:p>
            <a:fld id="{3CADBD16-5BFB-4D9F-9646-C75D1B53BBB6}" type="datetimeFigureOut">
              <a:rPr lang="en-US" smtClean="0"/>
              <a:t>11/11/2021</a:t>
            </a:fld>
            <a:endParaRPr lang="en-US"/>
          </a:p>
        </p:txBody>
      </p:sp>
      <p:sp>
        <p:nvSpPr>
          <p:cNvPr id="6" name="Footer Placeholder 5">
            <a:extLst>
              <a:ext uri="{FF2B5EF4-FFF2-40B4-BE49-F238E27FC236}">
                <a16:creationId xmlns:a16="http://schemas.microsoft.com/office/drawing/2014/main" id="{8D9929BE-611C-4FE6-B0A5-E0FF9DF9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0B32-1D0E-4BCD-8850-59EA235F7EB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590704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A1460E-1069-4FCA-B04E-28F77C861046}"/>
              </a:ext>
            </a:extLst>
          </p:cNvPr>
          <p:cNvSpPr>
            <a:spLocks noGrp="1"/>
          </p:cNvSpPr>
          <p:nvPr>
            <p:ph type="pic" idx="1"/>
          </p:nvPr>
        </p:nvSpPr>
        <p:spPr>
          <a:xfrm>
            <a:off x="5513614" y="987425"/>
            <a:ext cx="55353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138C1E-867B-4FE9-8783-9B1246AEB797}"/>
              </a:ext>
            </a:extLst>
          </p:cNvPr>
          <p:cNvSpPr>
            <a:spLocks noGrp="1"/>
          </p:cNvSpPr>
          <p:nvPr>
            <p:ph type="body" sz="half" idx="2"/>
          </p:nvPr>
        </p:nvSpPr>
        <p:spPr>
          <a:xfrm>
            <a:off x="1143000" y="3657601"/>
            <a:ext cx="3932236" cy="2211388"/>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721568-4870-46F2-9F7E-F410702012D9}"/>
              </a:ext>
            </a:extLst>
          </p:cNvPr>
          <p:cNvSpPr>
            <a:spLocks noGrp="1"/>
          </p:cNvSpPr>
          <p:nvPr>
            <p:ph type="dt" sz="half" idx="10"/>
          </p:nvPr>
        </p:nvSpPr>
        <p:spPr/>
        <p:txBody>
          <a:bodyPr/>
          <a:lstStyle/>
          <a:p>
            <a:fld id="{3CADBD16-5BFB-4D9F-9646-C75D1B53BBB6}" type="datetimeFigureOut">
              <a:rPr lang="en-US" smtClean="0"/>
              <a:t>11/11/2021</a:t>
            </a:fld>
            <a:endParaRPr lang="en-US"/>
          </a:p>
        </p:txBody>
      </p:sp>
      <p:sp>
        <p:nvSpPr>
          <p:cNvPr id="6" name="Footer Placeholder 5">
            <a:extLst>
              <a:ext uri="{FF2B5EF4-FFF2-40B4-BE49-F238E27FC236}">
                <a16:creationId xmlns:a16="http://schemas.microsoft.com/office/drawing/2014/main" id="{0BB3CC65-0E73-45A1-9D4F-3F4559B3B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C58CD-9BC3-431E-A7B4-D596A7F06C5E}"/>
              </a:ext>
            </a:extLst>
          </p:cNvPr>
          <p:cNvSpPr>
            <a:spLocks noGrp="1"/>
          </p:cNvSpPr>
          <p:nvPr>
            <p:ph type="sldNum" sz="quarter" idx="12"/>
          </p:nvPr>
        </p:nvSpPr>
        <p:spPr/>
        <p:txBody>
          <a:bodyPr/>
          <a:lstStyle/>
          <a:p>
            <a:fld id="{C0722274-0FAA-4649-AA4E-4210F4F32167}" type="slidenum">
              <a:rPr lang="en-US" smtClean="0"/>
              <a:t>‹#›</a:t>
            </a:fld>
            <a:endParaRPr lang="en-US"/>
          </a:p>
        </p:txBody>
      </p:sp>
      <p:sp>
        <p:nvSpPr>
          <p:cNvPr id="2" name="Title 1">
            <a:extLst>
              <a:ext uri="{FF2B5EF4-FFF2-40B4-BE49-F238E27FC236}">
                <a16:creationId xmlns:a16="http://schemas.microsoft.com/office/drawing/2014/main" id="{2368F756-D171-474C-8B1A-C818032F6F78}"/>
              </a:ext>
            </a:extLst>
          </p:cNvPr>
          <p:cNvSpPr>
            <a:spLocks noGrp="1"/>
          </p:cNvSpPr>
          <p:nvPr>
            <p:ph type="title"/>
          </p:nvPr>
        </p:nvSpPr>
        <p:spPr>
          <a:xfrm>
            <a:off x="1143000" y="1600201"/>
            <a:ext cx="3932236" cy="1959428"/>
          </a:xfrm>
        </p:spPr>
        <p:txBody>
          <a:bodyPr anchor="b">
            <a:normAutofit/>
          </a:bodyPr>
          <a:lstStyle>
            <a:lvl1pPr>
              <a:lnSpc>
                <a:spcPct val="110000"/>
              </a:lnSpc>
              <a:defRPr sz="2400" cap="all" spc="300" baseline="0"/>
            </a:lvl1pPr>
          </a:lstStyle>
          <a:p>
            <a:r>
              <a:rPr lang="en-US"/>
              <a:t>Click to edit Master title style</a:t>
            </a:r>
          </a:p>
        </p:txBody>
      </p:sp>
    </p:spTree>
    <p:extLst>
      <p:ext uri="{BB962C8B-B14F-4D97-AF65-F5344CB8AC3E}">
        <p14:creationId xmlns:p14="http://schemas.microsoft.com/office/powerpoint/2010/main" val="4238665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Lst>
          </p:cNvPr>
          <p:cNvSpPr/>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A1D79D08-4BE8-4799-BE09-5078DFEE2256}"/>
              </a:ext>
            </a:extLst>
          </p:cNvPr>
          <p:cNvSpPr/>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C95D65A1-16CB-407F-993F-2A6D59BCC0C8}"/>
              </a:ext>
            </a:extLst>
          </p:cNvPr>
          <p:cNvCxnSpPr>
            <a:cxnSpLocks/>
          </p:cNvCxnSpPr>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BA018A2-815D-41B0-A189-FDF7A5E88891}"/>
              </a:ext>
            </a:extLst>
          </p:cNvPr>
          <p:cNvSpPr>
            <a:spLocks noGrp="1"/>
          </p:cNvSpPr>
          <p:nvPr>
            <p:ph type="title"/>
          </p:nvPr>
        </p:nvSpPr>
        <p:spPr>
          <a:xfrm>
            <a:off x="1143000" y="872935"/>
            <a:ext cx="9905999" cy="13608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DFAE63-1276-4C7C-BFF5-F5DF1CDB23E5}"/>
              </a:ext>
            </a:extLst>
          </p:cNvPr>
          <p:cNvSpPr>
            <a:spLocks noGrp="1"/>
          </p:cNvSpPr>
          <p:nvPr>
            <p:ph type="body" idx="1"/>
          </p:nvPr>
        </p:nvSpPr>
        <p:spPr>
          <a:xfrm>
            <a:off x="1143000" y="2332026"/>
            <a:ext cx="9905999" cy="35671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380268-2D73-487C-843B-51648AE18194}"/>
              </a:ext>
            </a:extLst>
          </p:cNvPr>
          <p:cNvSpPr>
            <a:spLocks noGrp="1"/>
          </p:cNvSpPr>
          <p:nvPr>
            <p:ph type="dt" sz="half" idx="2"/>
          </p:nvPr>
        </p:nvSpPr>
        <p:spPr>
          <a:xfrm>
            <a:off x="7388157" y="6356350"/>
            <a:ext cx="3093395" cy="365125"/>
          </a:xfrm>
          <a:prstGeom prst="rect">
            <a:avLst/>
          </a:prstGeom>
        </p:spPr>
        <p:txBody>
          <a:bodyPr vert="horz" lIns="91440" tIns="45720" rIns="91440" bIns="45720" rtlCol="0" anchor="ctr"/>
          <a:lstStyle>
            <a:lvl1pPr algn="r">
              <a:defRPr sz="1050">
                <a:solidFill>
                  <a:schemeClr val="tx1"/>
                </a:solidFill>
              </a:defRPr>
            </a:lvl1pPr>
          </a:lstStyle>
          <a:p>
            <a:fld id="{3CADBD16-5BFB-4D9F-9646-C75D1B53BBB6}" type="datetimeFigureOut">
              <a:rPr lang="en-US" smtClean="0"/>
              <a:pPr/>
              <a:t>11/11/2021</a:t>
            </a:fld>
            <a:endParaRPr lang="en-US"/>
          </a:p>
        </p:txBody>
      </p:sp>
      <p:sp>
        <p:nvSpPr>
          <p:cNvPr id="5" name="Footer Placeholder 4">
            <a:extLst>
              <a:ext uri="{FF2B5EF4-FFF2-40B4-BE49-F238E27FC236}">
                <a16:creationId xmlns:a16="http://schemas.microsoft.com/office/drawing/2014/main" id="{99F61E6D-D51F-4BD7-B59D-19AF179177B8}"/>
              </a:ext>
            </a:extLst>
          </p:cNvPr>
          <p:cNvSpPr>
            <a:spLocks noGrp="1"/>
          </p:cNvSpPr>
          <p:nvPr>
            <p:ph type="ftr" sz="quarter" idx="3"/>
          </p:nvPr>
        </p:nvSpPr>
        <p:spPr>
          <a:xfrm>
            <a:off x="1143000" y="6356350"/>
            <a:ext cx="3959157" cy="365125"/>
          </a:xfrm>
          <a:prstGeom prst="rect">
            <a:avLst/>
          </a:prstGeom>
        </p:spPr>
        <p:txBody>
          <a:bodyPr vert="horz" lIns="91440" tIns="45720" rIns="91440" bIns="45720" rtlCol="0" anchor="ctr"/>
          <a:lstStyle>
            <a:lvl1pPr algn="l">
              <a:defRPr sz="105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27701B1-1C93-41C2-AEE1-815DEA51B962}"/>
              </a:ext>
            </a:extLst>
          </p:cNvPr>
          <p:cNvSpPr>
            <a:spLocks noGrp="1"/>
          </p:cNvSpPr>
          <p:nvPr>
            <p:ph type="sldNum" sz="quarter" idx="4"/>
          </p:nvPr>
        </p:nvSpPr>
        <p:spPr>
          <a:xfrm>
            <a:off x="10423186" y="6356350"/>
            <a:ext cx="625813" cy="365125"/>
          </a:xfrm>
          <a:prstGeom prst="rect">
            <a:avLst/>
          </a:prstGeom>
        </p:spPr>
        <p:txBody>
          <a:bodyPr vert="horz" lIns="91440" tIns="45720" rIns="91440" bIns="45720" rtlCol="0" anchor="ctr"/>
          <a:lstStyle>
            <a:lvl1pPr algn="r">
              <a:defRPr sz="1050">
                <a:solidFill>
                  <a:schemeClr val="tx1"/>
                </a:solidFill>
              </a:defRPr>
            </a:lvl1pPr>
          </a:lstStyle>
          <a:p>
            <a:fld id="{C0722274-0FAA-4649-AA4E-4210F4F32167}" type="slidenum">
              <a:rPr lang="en-US" smtClean="0"/>
              <a:pPr/>
              <a:t>‹#›</a:t>
            </a:fld>
            <a:endParaRPr lang="en-US"/>
          </a:p>
        </p:txBody>
      </p:sp>
    </p:spTree>
    <p:extLst>
      <p:ext uri="{BB962C8B-B14F-4D97-AF65-F5344CB8AC3E}">
        <p14:creationId xmlns:p14="http://schemas.microsoft.com/office/powerpoint/2010/main" val="2569819651"/>
      </p:ext>
    </p:extLst>
  </p:cSld>
  <p:clrMap bg1="dk1" tx1="lt1" bg2="dk2"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17" r:id="rId6"/>
    <p:sldLayoutId id="2147483813" r:id="rId7"/>
    <p:sldLayoutId id="2147483814" r:id="rId8"/>
    <p:sldLayoutId id="2147483815" r:id="rId9"/>
    <p:sldLayoutId id="2147483816" r:id="rId10"/>
    <p:sldLayoutId id="2147483818"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https://www.youtube.com/embed/d4Z3vKcIN34?feature=oembed"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https://www.youtube.com/embed/2xbsITn9VBc?feature=oembed" TargetMode="Externa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https://www.youtube.com/embed/cgd5tso-U-M?feature=oembed" TargetMode="External"/><Relationship Id="rId5" Type="http://schemas.openxmlformats.org/officeDocument/2006/relationships/image" Target="../media/image21.jpe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4DE524F2-C7AF-4466-BA99-09C19DE0D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d</a:t>
            </a:r>
          </a:p>
        </p:txBody>
      </p:sp>
      <p:sp>
        <p:nvSpPr>
          <p:cNvPr id="85" name="Freeform: Shape 84">
            <a:extLst>
              <a:ext uri="{FF2B5EF4-FFF2-40B4-BE49-F238E27FC236}">
                <a16:creationId xmlns:a16="http://schemas.microsoft.com/office/drawing/2014/main" id="{F391DB8F-CD1E-4B48-81D6-9781BA3F4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93268" y="5474"/>
            <a:ext cx="9098732" cy="6858000"/>
          </a:xfrm>
          <a:custGeom>
            <a:avLst/>
            <a:gdLst>
              <a:gd name="connsiteX0" fmla="*/ 6010592 w 9098732"/>
              <a:gd name="connsiteY0" fmla="*/ 0 h 6858000"/>
              <a:gd name="connsiteX1" fmla="*/ 6873692 w 9098732"/>
              <a:gd name="connsiteY1" fmla="*/ 0 h 6858000"/>
              <a:gd name="connsiteX2" fmla="*/ 6873692 w 9098732"/>
              <a:gd name="connsiteY2" fmla="*/ 1553955 h 6858000"/>
              <a:gd name="connsiteX3" fmla="*/ 8235629 w 9098732"/>
              <a:gd name="connsiteY3" fmla="*/ 4 h 6858000"/>
              <a:gd name="connsiteX4" fmla="*/ 8235630 w 9098732"/>
              <a:gd name="connsiteY4" fmla="*/ 2 h 6858000"/>
              <a:gd name="connsiteX5" fmla="*/ 8235632 w 9098732"/>
              <a:gd name="connsiteY5" fmla="*/ 0 h 6858000"/>
              <a:gd name="connsiteX6" fmla="*/ 9098732 w 9098732"/>
              <a:gd name="connsiteY6" fmla="*/ 0 h 6858000"/>
              <a:gd name="connsiteX7" fmla="*/ 9098732 w 9098732"/>
              <a:gd name="connsiteY7" fmla="*/ 6858000 h 6858000"/>
              <a:gd name="connsiteX8" fmla="*/ 6873692 w 9098732"/>
              <a:gd name="connsiteY8" fmla="*/ 6858000 h 6858000"/>
              <a:gd name="connsiteX9" fmla="*/ 2225040 w 9098732"/>
              <a:gd name="connsiteY9" fmla="*/ 6858000 h 6858000"/>
              <a:gd name="connsiteX10" fmla="*/ 0 w 9098732"/>
              <a:gd name="connsiteY10" fmla="*/ 6858000 h 6858000"/>
              <a:gd name="connsiteX11" fmla="*/ 6010589 w 9098732"/>
              <a:gd name="connsiteY11" fmla="*/ 4 h 6858000"/>
              <a:gd name="connsiteX12" fmla="*/ 6010590 w 9098732"/>
              <a:gd name="connsiteY12" fmla="*/ 2 h 6858000"/>
              <a:gd name="connsiteX0" fmla="*/ 6010592 w 9098732"/>
              <a:gd name="connsiteY0" fmla="*/ 0 h 6858000"/>
              <a:gd name="connsiteX1" fmla="*/ 6873692 w 9098732"/>
              <a:gd name="connsiteY1" fmla="*/ 0 h 6858000"/>
              <a:gd name="connsiteX2" fmla="*/ 8235629 w 9098732"/>
              <a:gd name="connsiteY2" fmla="*/ 4 h 6858000"/>
              <a:gd name="connsiteX3" fmla="*/ 8235630 w 9098732"/>
              <a:gd name="connsiteY3" fmla="*/ 2 h 6858000"/>
              <a:gd name="connsiteX4" fmla="*/ 8235632 w 9098732"/>
              <a:gd name="connsiteY4" fmla="*/ 0 h 6858000"/>
              <a:gd name="connsiteX5" fmla="*/ 9098732 w 9098732"/>
              <a:gd name="connsiteY5" fmla="*/ 0 h 6858000"/>
              <a:gd name="connsiteX6" fmla="*/ 9098732 w 9098732"/>
              <a:gd name="connsiteY6" fmla="*/ 6858000 h 6858000"/>
              <a:gd name="connsiteX7" fmla="*/ 6873692 w 9098732"/>
              <a:gd name="connsiteY7" fmla="*/ 6858000 h 6858000"/>
              <a:gd name="connsiteX8" fmla="*/ 2225040 w 9098732"/>
              <a:gd name="connsiteY8" fmla="*/ 6858000 h 6858000"/>
              <a:gd name="connsiteX9" fmla="*/ 0 w 9098732"/>
              <a:gd name="connsiteY9" fmla="*/ 6858000 h 6858000"/>
              <a:gd name="connsiteX10" fmla="*/ 6010589 w 9098732"/>
              <a:gd name="connsiteY10" fmla="*/ 4 h 6858000"/>
              <a:gd name="connsiteX11" fmla="*/ 6010590 w 9098732"/>
              <a:gd name="connsiteY11" fmla="*/ 2 h 6858000"/>
              <a:gd name="connsiteX12" fmla="*/ 6010592 w 9098732"/>
              <a:gd name="connsiteY12" fmla="*/ 0 h 6858000"/>
              <a:gd name="connsiteX0" fmla="*/ 6010592 w 9098732"/>
              <a:gd name="connsiteY0" fmla="*/ 0 h 6858000"/>
              <a:gd name="connsiteX1" fmla="*/ 8235629 w 9098732"/>
              <a:gd name="connsiteY1" fmla="*/ 4 h 6858000"/>
              <a:gd name="connsiteX2" fmla="*/ 8235630 w 9098732"/>
              <a:gd name="connsiteY2" fmla="*/ 2 h 6858000"/>
              <a:gd name="connsiteX3" fmla="*/ 8235632 w 9098732"/>
              <a:gd name="connsiteY3" fmla="*/ 0 h 6858000"/>
              <a:gd name="connsiteX4" fmla="*/ 9098732 w 9098732"/>
              <a:gd name="connsiteY4" fmla="*/ 0 h 6858000"/>
              <a:gd name="connsiteX5" fmla="*/ 9098732 w 9098732"/>
              <a:gd name="connsiteY5" fmla="*/ 6858000 h 6858000"/>
              <a:gd name="connsiteX6" fmla="*/ 6873692 w 9098732"/>
              <a:gd name="connsiteY6" fmla="*/ 6858000 h 6858000"/>
              <a:gd name="connsiteX7" fmla="*/ 2225040 w 9098732"/>
              <a:gd name="connsiteY7" fmla="*/ 6858000 h 6858000"/>
              <a:gd name="connsiteX8" fmla="*/ 0 w 9098732"/>
              <a:gd name="connsiteY8" fmla="*/ 6858000 h 6858000"/>
              <a:gd name="connsiteX9" fmla="*/ 6010589 w 9098732"/>
              <a:gd name="connsiteY9" fmla="*/ 4 h 6858000"/>
              <a:gd name="connsiteX10" fmla="*/ 6010590 w 9098732"/>
              <a:gd name="connsiteY10" fmla="*/ 2 h 6858000"/>
              <a:gd name="connsiteX11" fmla="*/ 6010592 w 9098732"/>
              <a:gd name="connsiteY11" fmla="*/ 0 h 6858000"/>
              <a:gd name="connsiteX0" fmla="*/ 6010592 w 9098732"/>
              <a:gd name="connsiteY0" fmla="*/ 0 h 6858000"/>
              <a:gd name="connsiteX1" fmla="*/ 8235629 w 9098732"/>
              <a:gd name="connsiteY1" fmla="*/ 4 h 6858000"/>
              <a:gd name="connsiteX2" fmla="*/ 8235630 w 9098732"/>
              <a:gd name="connsiteY2" fmla="*/ 2 h 6858000"/>
              <a:gd name="connsiteX3" fmla="*/ 9098732 w 9098732"/>
              <a:gd name="connsiteY3" fmla="*/ 0 h 6858000"/>
              <a:gd name="connsiteX4" fmla="*/ 9098732 w 9098732"/>
              <a:gd name="connsiteY4" fmla="*/ 6858000 h 6858000"/>
              <a:gd name="connsiteX5" fmla="*/ 6873692 w 9098732"/>
              <a:gd name="connsiteY5" fmla="*/ 6858000 h 6858000"/>
              <a:gd name="connsiteX6" fmla="*/ 2225040 w 9098732"/>
              <a:gd name="connsiteY6" fmla="*/ 6858000 h 6858000"/>
              <a:gd name="connsiteX7" fmla="*/ 0 w 9098732"/>
              <a:gd name="connsiteY7" fmla="*/ 6858000 h 6858000"/>
              <a:gd name="connsiteX8" fmla="*/ 6010589 w 9098732"/>
              <a:gd name="connsiteY8" fmla="*/ 4 h 6858000"/>
              <a:gd name="connsiteX9" fmla="*/ 6010590 w 9098732"/>
              <a:gd name="connsiteY9" fmla="*/ 2 h 6858000"/>
              <a:gd name="connsiteX10" fmla="*/ 6010592 w 9098732"/>
              <a:gd name="connsiteY10" fmla="*/ 0 h 6858000"/>
              <a:gd name="connsiteX0" fmla="*/ 6010592 w 9098732"/>
              <a:gd name="connsiteY0" fmla="*/ 0 h 6858000"/>
              <a:gd name="connsiteX1" fmla="*/ 8235629 w 9098732"/>
              <a:gd name="connsiteY1" fmla="*/ 4 h 6858000"/>
              <a:gd name="connsiteX2" fmla="*/ 8235630 w 9098732"/>
              <a:gd name="connsiteY2" fmla="*/ 2 h 6858000"/>
              <a:gd name="connsiteX3" fmla="*/ 9098732 w 9098732"/>
              <a:gd name="connsiteY3" fmla="*/ 0 h 6858000"/>
              <a:gd name="connsiteX4" fmla="*/ 9098732 w 9098732"/>
              <a:gd name="connsiteY4" fmla="*/ 6858000 h 6858000"/>
              <a:gd name="connsiteX5" fmla="*/ 2225040 w 9098732"/>
              <a:gd name="connsiteY5" fmla="*/ 6858000 h 6858000"/>
              <a:gd name="connsiteX6" fmla="*/ 0 w 9098732"/>
              <a:gd name="connsiteY6" fmla="*/ 6858000 h 6858000"/>
              <a:gd name="connsiteX7" fmla="*/ 6010589 w 9098732"/>
              <a:gd name="connsiteY7" fmla="*/ 4 h 6858000"/>
              <a:gd name="connsiteX8" fmla="*/ 6010590 w 9098732"/>
              <a:gd name="connsiteY8" fmla="*/ 2 h 6858000"/>
              <a:gd name="connsiteX9" fmla="*/ 6010592 w 9098732"/>
              <a:gd name="connsiteY9" fmla="*/ 0 h 6858000"/>
              <a:gd name="connsiteX0" fmla="*/ 6010592 w 9098732"/>
              <a:gd name="connsiteY0" fmla="*/ 0 h 6858000"/>
              <a:gd name="connsiteX1" fmla="*/ 8235629 w 9098732"/>
              <a:gd name="connsiteY1" fmla="*/ 4 h 6858000"/>
              <a:gd name="connsiteX2" fmla="*/ 8235630 w 9098732"/>
              <a:gd name="connsiteY2" fmla="*/ 2 h 6858000"/>
              <a:gd name="connsiteX3" fmla="*/ 9098732 w 9098732"/>
              <a:gd name="connsiteY3" fmla="*/ 0 h 6858000"/>
              <a:gd name="connsiteX4" fmla="*/ 9098732 w 9098732"/>
              <a:gd name="connsiteY4" fmla="*/ 6858000 h 6858000"/>
              <a:gd name="connsiteX5" fmla="*/ 0 w 9098732"/>
              <a:gd name="connsiteY5" fmla="*/ 6858000 h 6858000"/>
              <a:gd name="connsiteX6" fmla="*/ 6010589 w 9098732"/>
              <a:gd name="connsiteY6" fmla="*/ 4 h 6858000"/>
              <a:gd name="connsiteX7" fmla="*/ 6010590 w 9098732"/>
              <a:gd name="connsiteY7" fmla="*/ 2 h 6858000"/>
              <a:gd name="connsiteX8" fmla="*/ 6010592 w 9098732"/>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6669974" y="183078"/>
            <a:ext cx="4953000" cy="2285993"/>
          </a:xfrm>
        </p:spPr>
        <p:txBody>
          <a:bodyPr anchor="b">
            <a:normAutofit/>
          </a:bodyPr>
          <a:lstStyle/>
          <a:p>
            <a:pPr algn="r"/>
            <a:r>
              <a:rPr lang="en-US">
                <a:ea typeface="Source Sans Pro SemiBold"/>
              </a:rPr>
              <a:t>Spark Fun Kit</a:t>
            </a:r>
            <a:endParaRPr lang="en-US" b="1"/>
          </a:p>
        </p:txBody>
      </p:sp>
      <p:sp>
        <p:nvSpPr>
          <p:cNvPr id="3" name="Subtitle 2"/>
          <p:cNvSpPr>
            <a:spLocks noGrp="1"/>
          </p:cNvSpPr>
          <p:nvPr>
            <p:ph type="subTitle" idx="1"/>
          </p:nvPr>
        </p:nvSpPr>
        <p:spPr>
          <a:xfrm>
            <a:off x="8701599" y="2635828"/>
            <a:ext cx="3099503" cy="1548040"/>
          </a:xfrm>
        </p:spPr>
        <p:txBody>
          <a:bodyPr vert="horz" lIns="91440" tIns="45720" rIns="91440" bIns="45720" rtlCol="0" anchor="t">
            <a:normAutofit/>
          </a:bodyPr>
          <a:lstStyle/>
          <a:p>
            <a:pPr algn="r">
              <a:lnSpc>
                <a:spcPct val="90000"/>
              </a:lnSpc>
            </a:pPr>
            <a:r>
              <a:rPr lang="en-US" sz="1500">
                <a:ea typeface="Source Sans Pro"/>
              </a:rPr>
              <a:t>Circuits 2A:Buzzer,</a:t>
            </a:r>
          </a:p>
          <a:p>
            <a:pPr algn="r">
              <a:lnSpc>
                <a:spcPct val="90000"/>
              </a:lnSpc>
            </a:pPr>
            <a:r>
              <a:rPr lang="en-US" sz="1500">
                <a:ea typeface="+mn-lt"/>
                <a:cs typeface="+mn-lt"/>
              </a:rPr>
              <a:t>Circuits </a:t>
            </a:r>
            <a:r>
              <a:rPr lang="en-US" sz="1500">
                <a:ea typeface="Source Sans Pro"/>
              </a:rPr>
              <a:t>2B: Digital Trumpet</a:t>
            </a:r>
            <a:endParaRPr lang="en-US" sz="1500"/>
          </a:p>
          <a:p>
            <a:pPr algn="r">
              <a:lnSpc>
                <a:spcPct val="90000"/>
              </a:lnSpc>
            </a:pPr>
            <a:r>
              <a:rPr lang="en-US" sz="1500">
                <a:ea typeface="+mn-lt"/>
                <a:cs typeface="+mn-lt"/>
              </a:rPr>
              <a:t>Circuits </a:t>
            </a:r>
            <a:r>
              <a:rPr lang="en-US" sz="1500">
                <a:ea typeface="Source Sans Pro"/>
              </a:rPr>
              <a:t>2C: "Simon Says" Gam</a:t>
            </a:r>
          </a:p>
          <a:p>
            <a:pPr algn="r">
              <a:lnSpc>
                <a:spcPct val="90000"/>
              </a:lnSpc>
            </a:pPr>
            <a:endParaRPr lang="en-US" sz="1500">
              <a:ea typeface="Source Sans Pro"/>
            </a:endParaRPr>
          </a:p>
          <a:p>
            <a:pPr algn="r">
              <a:lnSpc>
                <a:spcPct val="90000"/>
              </a:lnSpc>
            </a:pPr>
            <a:endParaRPr lang="en-US" sz="1500">
              <a:ea typeface="Source Sans Pro"/>
            </a:endParaRPr>
          </a:p>
        </p:txBody>
      </p:sp>
      <p:pic>
        <p:nvPicPr>
          <p:cNvPr id="4" name="Picture 3" descr="A web of dots connected">
            <a:extLst>
              <a:ext uri="{FF2B5EF4-FFF2-40B4-BE49-F238E27FC236}">
                <a16:creationId xmlns:a16="http://schemas.microsoft.com/office/drawing/2014/main" id="{6B1E5248-8F20-4D19-9540-7D284446D365}"/>
              </a:ext>
            </a:extLst>
          </p:cNvPr>
          <p:cNvPicPr>
            <a:picLocks noChangeAspect="1"/>
          </p:cNvPicPr>
          <p:nvPr/>
        </p:nvPicPr>
        <p:blipFill rotWithShape="1">
          <a:blip r:embed="rId2"/>
          <a:srcRect l="29744" r="10791" b="1"/>
          <a:stretch/>
        </p:blipFill>
        <p:spPr>
          <a:xfrm>
            <a:off x="21" y="6937"/>
            <a:ext cx="9113086" cy="6857990"/>
          </a:xfrm>
          <a:custGeom>
            <a:avLst/>
            <a:gdLst/>
            <a:ahLst/>
            <a:cxnLst/>
            <a:rect l="l" t="t" r="r" b="b"/>
            <a:pathLst>
              <a:path w="9113106" h="6858000">
                <a:moveTo>
                  <a:pt x="9113106" y="0"/>
                </a:moveTo>
                <a:lnTo>
                  <a:pt x="3102514" y="6858000"/>
                </a:lnTo>
                <a:lnTo>
                  <a:pt x="0" y="6858000"/>
                </a:lnTo>
                <a:lnTo>
                  <a:pt x="0" y="1"/>
                </a:lnTo>
                <a:close/>
              </a:path>
            </a:pathLst>
          </a:custGeom>
        </p:spPr>
      </p:pic>
      <p:sp>
        <p:nvSpPr>
          <p:cNvPr id="87" name="Freeform: Shape 86">
            <a:extLst>
              <a:ext uri="{FF2B5EF4-FFF2-40B4-BE49-F238E27FC236}">
                <a16:creationId xmlns:a16="http://schemas.microsoft.com/office/drawing/2014/main" id="{3093C5F1-820E-45E2-BF45-96B147FEC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85325" cy="6858000"/>
          </a:xfrm>
          <a:custGeom>
            <a:avLst/>
            <a:gdLst>
              <a:gd name="connsiteX0" fmla="*/ 4456883 w 6885325"/>
              <a:gd name="connsiteY0" fmla="*/ 6858000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4456884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5 w 6885325"/>
              <a:gd name="connsiteY6"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5 w 6885325"/>
              <a:gd name="connsiteY5"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6857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5325" h="6858000">
                <a:moveTo>
                  <a:pt x="6885325" y="6857999"/>
                </a:moveTo>
                <a:lnTo>
                  <a:pt x="0" y="6858000"/>
                </a:lnTo>
                <a:lnTo>
                  <a:pt x="6010592" y="0"/>
                </a:lnTo>
                <a:lnTo>
                  <a:pt x="6885325" y="0"/>
                </a:lnTo>
                <a:lnTo>
                  <a:pt x="6885325" y="6857999"/>
                </a:lnTo>
                <a:close/>
              </a:path>
            </a:pathLst>
          </a:custGeom>
          <a:solidFill>
            <a:srgbClr val="000000">
              <a:alpha val="6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5C15FB16-A1B5-4454-91DB-789E6B25EA71}"/>
              </a:ext>
            </a:extLst>
          </p:cNvPr>
          <p:cNvSpPr txBox="1"/>
          <p:nvPr/>
        </p:nvSpPr>
        <p:spPr>
          <a:xfrm>
            <a:off x="5545777" y="4269178"/>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Yusef Emile &amp; Cole Ellis</a:t>
            </a:r>
          </a:p>
          <a:p>
            <a:endParaRPr lang="en-US"/>
          </a:p>
        </p:txBody>
      </p:sp>
      <p:sp>
        <p:nvSpPr>
          <p:cNvPr id="6" name="TextBox 5">
            <a:extLst>
              <a:ext uri="{FF2B5EF4-FFF2-40B4-BE49-F238E27FC236}">
                <a16:creationId xmlns:a16="http://schemas.microsoft.com/office/drawing/2014/main" id="{1AA07627-D324-447D-9D3D-163072CCE43F}"/>
              </a:ext>
            </a:extLst>
          </p:cNvPr>
          <p:cNvSpPr txBox="1"/>
          <p:nvPr/>
        </p:nvSpPr>
        <p:spPr>
          <a:xfrm>
            <a:off x="9142392" y="3669845"/>
            <a:ext cx="2743200"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a:t>UltraSonic Sensor Car</a:t>
            </a: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35814-2D6F-4C3B-9AD5-F69844A36838}"/>
              </a:ext>
            </a:extLst>
          </p:cNvPr>
          <p:cNvSpPr>
            <a:spLocks noGrp="1"/>
          </p:cNvSpPr>
          <p:nvPr>
            <p:ph type="title"/>
          </p:nvPr>
        </p:nvSpPr>
        <p:spPr>
          <a:xfrm>
            <a:off x="959734" y="159069"/>
            <a:ext cx="9905999" cy="846307"/>
          </a:xfrm>
        </p:spPr>
        <p:txBody>
          <a:bodyPr/>
          <a:lstStyle/>
          <a:p>
            <a:r>
              <a:rPr lang="en-US"/>
              <a:t>Simon Says</a:t>
            </a:r>
          </a:p>
        </p:txBody>
      </p:sp>
      <p:sp>
        <p:nvSpPr>
          <p:cNvPr id="4" name="Text Placeholder 3">
            <a:extLst>
              <a:ext uri="{FF2B5EF4-FFF2-40B4-BE49-F238E27FC236}">
                <a16:creationId xmlns:a16="http://schemas.microsoft.com/office/drawing/2014/main" id="{78003C44-EAFA-4806-895A-890D03FFF68F}"/>
              </a:ext>
            </a:extLst>
          </p:cNvPr>
          <p:cNvSpPr>
            <a:spLocks noGrp="1"/>
          </p:cNvSpPr>
          <p:nvPr>
            <p:ph type="body" idx="1"/>
          </p:nvPr>
        </p:nvSpPr>
        <p:spPr>
          <a:xfrm>
            <a:off x="1007961" y="880722"/>
            <a:ext cx="4798980" cy="710119"/>
          </a:xfrm>
        </p:spPr>
        <p:txBody>
          <a:bodyPr/>
          <a:lstStyle/>
          <a:p>
            <a:r>
              <a:rPr lang="en-US"/>
              <a:t>Code</a:t>
            </a:r>
          </a:p>
        </p:txBody>
      </p:sp>
      <p:sp>
        <p:nvSpPr>
          <p:cNvPr id="5" name="Text Placeholder 4">
            <a:extLst>
              <a:ext uri="{FF2B5EF4-FFF2-40B4-BE49-F238E27FC236}">
                <a16:creationId xmlns:a16="http://schemas.microsoft.com/office/drawing/2014/main" id="{E772F46E-BCF4-45B0-A0D2-003AC0ECAF0F}"/>
              </a:ext>
            </a:extLst>
          </p:cNvPr>
          <p:cNvSpPr>
            <a:spLocks noGrp="1"/>
          </p:cNvSpPr>
          <p:nvPr>
            <p:ph type="body" sz="quarter" idx="3"/>
          </p:nvPr>
        </p:nvSpPr>
        <p:spPr>
          <a:xfrm>
            <a:off x="5707110" y="975173"/>
            <a:ext cx="4798981" cy="710119"/>
          </a:xfrm>
        </p:spPr>
        <p:txBody>
          <a:bodyPr/>
          <a:lstStyle/>
          <a:p>
            <a:r>
              <a:rPr lang="en-US"/>
              <a:t>Action</a:t>
            </a:r>
          </a:p>
        </p:txBody>
      </p:sp>
      <p:pic>
        <p:nvPicPr>
          <p:cNvPr id="13" name="Picture 13">
            <a:extLst>
              <a:ext uri="{FF2B5EF4-FFF2-40B4-BE49-F238E27FC236}">
                <a16:creationId xmlns:a16="http://schemas.microsoft.com/office/drawing/2014/main" id="{9F3B17C7-DFB0-41F2-8700-0C76C10B4598}"/>
              </a:ext>
            </a:extLst>
          </p:cNvPr>
          <p:cNvPicPr>
            <a:picLocks noGrp="1" noChangeAspect="1"/>
          </p:cNvPicPr>
          <p:nvPr>
            <p:ph sz="quarter" idx="4"/>
          </p:nvPr>
        </p:nvPicPr>
        <p:blipFill>
          <a:blip r:embed="rId2"/>
          <a:stretch>
            <a:fillRect/>
          </a:stretch>
        </p:blipFill>
        <p:spPr>
          <a:xfrm>
            <a:off x="196072" y="2013730"/>
            <a:ext cx="2992953" cy="3648758"/>
          </a:xfrm>
        </p:spPr>
      </p:pic>
      <p:pic>
        <p:nvPicPr>
          <p:cNvPr id="15" name="Picture 15" descr="Graphical user interface, text, application, email&#10;&#10;Description automatically generated">
            <a:extLst>
              <a:ext uri="{FF2B5EF4-FFF2-40B4-BE49-F238E27FC236}">
                <a16:creationId xmlns:a16="http://schemas.microsoft.com/office/drawing/2014/main" id="{AD0CD764-B17D-4B2D-A55E-5644E53D3395}"/>
              </a:ext>
            </a:extLst>
          </p:cNvPr>
          <p:cNvPicPr>
            <a:picLocks noChangeAspect="1"/>
          </p:cNvPicPr>
          <p:nvPr/>
        </p:nvPicPr>
        <p:blipFill>
          <a:blip r:embed="rId3"/>
          <a:stretch>
            <a:fillRect/>
          </a:stretch>
        </p:blipFill>
        <p:spPr>
          <a:xfrm>
            <a:off x="3358737" y="2016492"/>
            <a:ext cx="8710552" cy="3685977"/>
          </a:xfrm>
          <a:prstGeom prst="rect">
            <a:avLst/>
          </a:prstGeom>
        </p:spPr>
      </p:pic>
    </p:spTree>
    <p:extLst>
      <p:ext uri="{BB962C8B-B14F-4D97-AF65-F5344CB8AC3E}">
        <p14:creationId xmlns:p14="http://schemas.microsoft.com/office/powerpoint/2010/main" val="1538910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5CA76-31FE-47E3-AD7E-C3F69DAC9D4E}"/>
              </a:ext>
            </a:extLst>
          </p:cNvPr>
          <p:cNvSpPr>
            <a:spLocks noGrp="1"/>
          </p:cNvSpPr>
          <p:nvPr>
            <p:ph type="title"/>
          </p:nvPr>
        </p:nvSpPr>
        <p:spPr>
          <a:xfrm>
            <a:off x="390896" y="252519"/>
            <a:ext cx="9905999" cy="846307"/>
          </a:xfrm>
        </p:spPr>
        <p:txBody>
          <a:bodyPr/>
          <a:lstStyle/>
          <a:p>
            <a:r>
              <a:rPr lang="en-US"/>
              <a:t>Robotic Car</a:t>
            </a:r>
          </a:p>
        </p:txBody>
      </p:sp>
      <p:sp>
        <p:nvSpPr>
          <p:cNvPr id="4" name="Text Placeholder 3">
            <a:extLst>
              <a:ext uri="{FF2B5EF4-FFF2-40B4-BE49-F238E27FC236}">
                <a16:creationId xmlns:a16="http://schemas.microsoft.com/office/drawing/2014/main" id="{4B7D5876-A65D-4BF6-BA8F-C2DA5738DFA8}"/>
              </a:ext>
            </a:extLst>
          </p:cNvPr>
          <p:cNvSpPr>
            <a:spLocks noGrp="1"/>
          </p:cNvSpPr>
          <p:nvPr>
            <p:ph type="body" idx="1"/>
          </p:nvPr>
        </p:nvSpPr>
        <p:spPr>
          <a:xfrm>
            <a:off x="390895" y="998348"/>
            <a:ext cx="4798980" cy="710119"/>
          </a:xfrm>
        </p:spPr>
        <p:txBody>
          <a:bodyPr/>
          <a:lstStyle/>
          <a:p>
            <a:r>
              <a:rPr lang="en-US"/>
              <a:t>Code</a:t>
            </a:r>
          </a:p>
        </p:txBody>
      </p:sp>
      <p:sp>
        <p:nvSpPr>
          <p:cNvPr id="5" name="Text Placeholder 4">
            <a:extLst>
              <a:ext uri="{FF2B5EF4-FFF2-40B4-BE49-F238E27FC236}">
                <a16:creationId xmlns:a16="http://schemas.microsoft.com/office/drawing/2014/main" id="{90956E77-1A0A-4A88-92BA-020F2C17411B}"/>
              </a:ext>
            </a:extLst>
          </p:cNvPr>
          <p:cNvSpPr>
            <a:spLocks noGrp="1"/>
          </p:cNvSpPr>
          <p:nvPr>
            <p:ph type="body" sz="quarter" idx="3"/>
          </p:nvPr>
        </p:nvSpPr>
        <p:spPr>
          <a:xfrm>
            <a:off x="6368771" y="1097309"/>
            <a:ext cx="4798981" cy="710119"/>
          </a:xfrm>
        </p:spPr>
        <p:txBody>
          <a:bodyPr/>
          <a:lstStyle/>
          <a:p>
            <a:r>
              <a:rPr lang="en-US"/>
              <a:t>action</a:t>
            </a:r>
          </a:p>
        </p:txBody>
      </p:sp>
      <p:pic>
        <p:nvPicPr>
          <p:cNvPr id="7" name="Picture 7" descr="Graphical user interface, text, application, email&#10;&#10;Description automatically generated">
            <a:extLst>
              <a:ext uri="{FF2B5EF4-FFF2-40B4-BE49-F238E27FC236}">
                <a16:creationId xmlns:a16="http://schemas.microsoft.com/office/drawing/2014/main" id="{45FE6FE1-E276-497C-B6E4-03ECC8C3BFA9}"/>
              </a:ext>
            </a:extLst>
          </p:cNvPr>
          <p:cNvPicPr>
            <a:picLocks noGrp="1" noChangeAspect="1"/>
          </p:cNvPicPr>
          <p:nvPr>
            <p:ph sz="quarter" idx="4"/>
          </p:nvPr>
        </p:nvPicPr>
        <p:blipFill>
          <a:blip r:embed="rId2"/>
          <a:stretch>
            <a:fillRect/>
          </a:stretch>
        </p:blipFill>
        <p:spPr>
          <a:xfrm>
            <a:off x="3045" y="1716848"/>
            <a:ext cx="5180096" cy="4252420"/>
          </a:xfrm>
        </p:spPr>
      </p:pic>
      <p:pic>
        <p:nvPicPr>
          <p:cNvPr id="8" name="Picture 8" descr="Graphical user interface, text, application, email&#10;&#10;Description automatically generated">
            <a:extLst>
              <a:ext uri="{FF2B5EF4-FFF2-40B4-BE49-F238E27FC236}">
                <a16:creationId xmlns:a16="http://schemas.microsoft.com/office/drawing/2014/main" id="{F6D60E92-7078-47F5-83F1-D7F38866D36C}"/>
              </a:ext>
            </a:extLst>
          </p:cNvPr>
          <p:cNvPicPr>
            <a:picLocks noChangeAspect="1"/>
          </p:cNvPicPr>
          <p:nvPr/>
        </p:nvPicPr>
        <p:blipFill>
          <a:blip r:embed="rId3"/>
          <a:stretch>
            <a:fillRect/>
          </a:stretch>
        </p:blipFill>
        <p:spPr>
          <a:xfrm>
            <a:off x="5298374" y="1752687"/>
            <a:ext cx="6394862" cy="4213588"/>
          </a:xfrm>
          <a:prstGeom prst="rect">
            <a:avLst/>
          </a:prstGeom>
        </p:spPr>
      </p:pic>
    </p:spTree>
    <p:extLst>
      <p:ext uri="{BB962C8B-B14F-4D97-AF65-F5344CB8AC3E}">
        <p14:creationId xmlns:p14="http://schemas.microsoft.com/office/powerpoint/2010/main" val="1911600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8">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0">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2">
            <a:extLst>
              <a:ext uri="{FF2B5EF4-FFF2-40B4-BE49-F238E27FC236}">
                <a16:creationId xmlns:a16="http://schemas.microsoft.com/office/drawing/2014/main" id="{4E5B79A0-69AD-4CBD-897F-32C7A2BA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Icon&#10;&#10;Description automatically generated">
            <a:extLst>
              <a:ext uri="{FF2B5EF4-FFF2-40B4-BE49-F238E27FC236}">
                <a16:creationId xmlns:a16="http://schemas.microsoft.com/office/drawing/2014/main" id="{2F31C35B-897F-4D62-B3C3-5C74215633E7}"/>
              </a:ext>
            </a:extLst>
          </p:cNvPr>
          <p:cNvPicPr>
            <a:picLocks noGrp="1" noChangeAspect="1"/>
          </p:cNvPicPr>
          <p:nvPr>
            <p:ph idx="1"/>
          </p:nvPr>
        </p:nvPicPr>
        <p:blipFill rotWithShape="1">
          <a:blip r:embed="rId2"/>
          <a:srcRect/>
          <a:stretch/>
        </p:blipFill>
        <p:spPr>
          <a:xfrm>
            <a:off x="20" y="10"/>
            <a:ext cx="12191979" cy="6857989"/>
          </a:xfrm>
          <a:prstGeom prst="rect">
            <a:avLst/>
          </a:prstGeom>
        </p:spPr>
      </p:pic>
      <p:sp>
        <p:nvSpPr>
          <p:cNvPr id="16" name="Freeform: Shape 14">
            <a:extLst>
              <a:ext uri="{FF2B5EF4-FFF2-40B4-BE49-F238E27FC236}">
                <a16:creationId xmlns:a16="http://schemas.microsoft.com/office/drawing/2014/main" id="{7C2F33EB-E7CB-4EE9-BBBF-D632F5C0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16">
            <a:extLst>
              <a:ext uri="{FF2B5EF4-FFF2-40B4-BE49-F238E27FC236}">
                <a16:creationId xmlns:a16="http://schemas.microsoft.com/office/drawing/2014/main" id="{D5D12016-6EE5-4F4A-BC99-A56493E60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87507"/>
            <a:ext cx="12191999" cy="5070562"/>
          </a:xfrm>
          <a:prstGeom prst="rect">
            <a:avLst/>
          </a:prstGeom>
          <a:gradFill flip="none" rotWithShape="1">
            <a:gsLst>
              <a:gs pos="50000">
                <a:srgbClr val="000000">
                  <a:alpha val="37000"/>
                </a:srgbClr>
              </a:gs>
              <a:gs pos="80000">
                <a:srgbClr val="000000">
                  <a:alpha val="22000"/>
                </a:srgbClr>
              </a:gs>
              <a:gs pos="0">
                <a:srgbClr val="000000">
                  <a:alpha val="0"/>
                </a:srgbClr>
              </a:gs>
              <a:gs pos="20000">
                <a:srgbClr val="000000">
                  <a:alpha val="15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AF22AD-B803-433D-A51F-A196FEE84117}"/>
              </a:ext>
            </a:extLst>
          </p:cNvPr>
          <p:cNvSpPr>
            <a:spLocks noGrp="1"/>
          </p:cNvSpPr>
          <p:nvPr>
            <p:ph type="title"/>
          </p:nvPr>
        </p:nvSpPr>
        <p:spPr>
          <a:xfrm>
            <a:off x="2477929" y="1181101"/>
            <a:ext cx="7236143" cy="2610914"/>
          </a:xfrm>
        </p:spPr>
        <p:txBody>
          <a:bodyPr vert="horz" lIns="91440" tIns="45720" rIns="91440" bIns="45720" rtlCol="0" anchor="b">
            <a:normAutofit/>
          </a:bodyPr>
          <a:lstStyle/>
          <a:p>
            <a:pPr algn="ctr"/>
            <a:r>
              <a:rPr lang="en-US" sz="4800" cap="all" spc="300">
                <a:solidFill>
                  <a:srgbClr val="FFFFFF"/>
                </a:solidFill>
              </a:rPr>
              <a:t>Trouble Shooting</a:t>
            </a:r>
          </a:p>
        </p:txBody>
      </p:sp>
      <p:sp>
        <p:nvSpPr>
          <p:cNvPr id="20" name="Freeform: Shape 18">
            <a:extLst>
              <a:ext uri="{FF2B5EF4-FFF2-40B4-BE49-F238E27FC236}">
                <a16:creationId xmlns:a16="http://schemas.microsoft.com/office/drawing/2014/main" id="{74270B3E-3C96-4381-9F21-EC83F1E1A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2" name="Straight Connector 20">
            <a:extLst>
              <a:ext uri="{FF2B5EF4-FFF2-40B4-BE49-F238E27FC236}">
                <a16:creationId xmlns:a16="http://schemas.microsoft.com/office/drawing/2014/main" id="{071DF4C0-7A22-4E59-9E9C-BD2E245364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6708" y="4316888"/>
            <a:ext cx="195858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338066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B7E6-C0D6-4562-864E-89BB1939DE5C}"/>
              </a:ext>
            </a:extLst>
          </p:cNvPr>
          <p:cNvSpPr>
            <a:spLocks noGrp="1"/>
          </p:cNvSpPr>
          <p:nvPr>
            <p:ph type="title"/>
          </p:nvPr>
        </p:nvSpPr>
        <p:spPr>
          <a:xfrm>
            <a:off x="6862822" y="371365"/>
            <a:ext cx="3221619" cy="1708139"/>
          </a:xfrm>
        </p:spPr>
        <p:txBody>
          <a:bodyPr/>
          <a:lstStyle/>
          <a:p>
            <a:r>
              <a:rPr lang="en-US"/>
              <a:t>Solutions</a:t>
            </a:r>
          </a:p>
        </p:txBody>
      </p:sp>
      <p:sp>
        <p:nvSpPr>
          <p:cNvPr id="3" name="Content Placeholder 2">
            <a:extLst>
              <a:ext uri="{FF2B5EF4-FFF2-40B4-BE49-F238E27FC236}">
                <a16:creationId xmlns:a16="http://schemas.microsoft.com/office/drawing/2014/main" id="{3D6DC462-1D02-4EEA-9A43-EE68D655A895}"/>
              </a:ext>
            </a:extLst>
          </p:cNvPr>
          <p:cNvSpPr>
            <a:spLocks noGrp="1"/>
          </p:cNvSpPr>
          <p:nvPr>
            <p:ph idx="1"/>
          </p:nvPr>
        </p:nvSpPr>
        <p:spPr>
          <a:xfrm>
            <a:off x="1143000" y="2139115"/>
            <a:ext cx="3327721" cy="3760029"/>
          </a:xfrm>
        </p:spPr>
        <p:txBody>
          <a:bodyPr vert="horz" lIns="91440" tIns="45720" rIns="91440" bIns="45720" rtlCol="0" anchor="t">
            <a:normAutofit/>
          </a:bodyPr>
          <a:lstStyle/>
          <a:p>
            <a:r>
              <a:rPr lang="en-US"/>
              <a:t>Initial design as seen in manual gave no output from the speaker component </a:t>
            </a:r>
          </a:p>
          <a:p>
            <a:r>
              <a:rPr lang="en-US"/>
              <a:t>Error when uploading code from Arduino app to circuit.</a:t>
            </a:r>
          </a:p>
        </p:txBody>
      </p:sp>
      <p:sp>
        <p:nvSpPr>
          <p:cNvPr id="4" name="TextBox 3">
            <a:extLst>
              <a:ext uri="{FF2B5EF4-FFF2-40B4-BE49-F238E27FC236}">
                <a16:creationId xmlns:a16="http://schemas.microsoft.com/office/drawing/2014/main" id="{130662DE-69D4-407B-B5C5-E2929FB03139}"/>
              </a:ext>
            </a:extLst>
          </p:cNvPr>
          <p:cNvSpPr txBox="1"/>
          <p:nvPr/>
        </p:nvSpPr>
        <p:spPr>
          <a:xfrm>
            <a:off x="1259518" y="868197"/>
            <a:ext cx="357271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a:t>Issues</a:t>
            </a:r>
            <a:endParaRPr lang="en-US"/>
          </a:p>
        </p:txBody>
      </p:sp>
      <p:sp>
        <p:nvSpPr>
          <p:cNvPr id="5" name="TextBox 4">
            <a:extLst>
              <a:ext uri="{FF2B5EF4-FFF2-40B4-BE49-F238E27FC236}">
                <a16:creationId xmlns:a16="http://schemas.microsoft.com/office/drawing/2014/main" id="{57E57269-2E6B-47A4-A3E0-8E3F7552544C}"/>
              </a:ext>
            </a:extLst>
          </p:cNvPr>
          <p:cNvSpPr txBox="1"/>
          <p:nvPr/>
        </p:nvSpPr>
        <p:spPr>
          <a:xfrm>
            <a:off x="5947578" y="3748389"/>
            <a:ext cx="54921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43584E95-F677-458B-BAA3-04D0B0F2798C}"/>
              </a:ext>
            </a:extLst>
          </p:cNvPr>
          <p:cNvSpPr txBox="1"/>
          <p:nvPr/>
        </p:nvSpPr>
        <p:spPr>
          <a:xfrm>
            <a:off x="5897543" y="1759592"/>
            <a:ext cx="364988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Moved speaker to new spot on breadboard and ran jumper wires from port H1 and H3 to respective terminals on speaker.</a:t>
            </a:r>
          </a:p>
          <a:p>
            <a:pPr marL="285750" indent="-285750">
              <a:buFont typeface="Arial"/>
              <a:buChar char="•"/>
            </a:pPr>
            <a:endParaRPr lang="en-US"/>
          </a:p>
          <a:p>
            <a:pPr marL="285750" indent="-285750">
              <a:buFont typeface="Arial"/>
              <a:buChar char="•"/>
            </a:pPr>
            <a:r>
              <a:rPr lang="en-US"/>
              <a:t>Re-examined breadboard connections and re-uploaded code</a:t>
            </a:r>
          </a:p>
        </p:txBody>
      </p:sp>
    </p:spTree>
    <p:extLst>
      <p:ext uri="{BB962C8B-B14F-4D97-AF65-F5344CB8AC3E}">
        <p14:creationId xmlns:p14="http://schemas.microsoft.com/office/powerpoint/2010/main" val="25936194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1" name="Straight Connector 10">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C3B0A228-9EA3-4009-A82E-9402BBC72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0B8EE8-8974-4B17-9BF0-0EA64D9EC2DC}"/>
              </a:ext>
            </a:extLst>
          </p:cNvPr>
          <p:cNvSpPr>
            <a:spLocks noGrp="1"/>
          </p:cNvSpPr>
          <p:nvPr>
            <p:ph type="title"/>
          </p:nvPr>
        </p:nvSpPr>
        <p:spPr>
          <a:xfrm>
            <a:off x="1143001" y="1181101"/>
            <a:ext cx="4953000" cy="2481974"/>
          </a:xfrm>
        </p:spPr>
        <p:txBody>
          <a:bodyPr vert="horz" lIns="91440" tIns="45720" rIns="91440" bIns="45720" rtlCol="0" anchor="t">
            <a:normAutofit/>
          </a:bodyPr>
          <a:lstStyle/>
          <a:p>
            <a:r>
              <a:rPr lang="en-US" sz="4800" cap="all" spc="300"/>
              <a:t>Conclusion</a:t>
            </a:r>
          </a:p>
        </p:txBody>
      </p:sp>
      <p:sp>
        <p:nvSpPr>
          <p:cNvPr id="15" name="Freeform: Shape 14">
            <a:extLst>
              <a:ext uri="{FF2B5EF4-FFF2-40B4-BE49-F238E27FC236}">
                <a16:creationId xmlns:a16="http://schemas.microsoft.com/office/drawing/2014/main" id="{02E0C409-730D-455F-AA8F-0646ABDB1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8973"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39F1012-9AD6-4EE3-A811-ABDF8B705F87}"/>
              </a:ext>
            </a:extLst>
          </p:cNvPr>
          <p:cNvSpPr txBox="1"/>
          <p:nvPr/>
        </p:nvSpPr>
        <p:spPr>
          <a:xfrm>
            <a:off x="1333211" y="-96639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7375B72D-371E-4E38-A80E-6606F1C69027}"/>
              </a:ext>
            </a:extLst>
          </p:cNvPr>
          <p:cNvSpPr txBox="1"/>
          <p:nvPr/>
        </p:nvSpPr>
        <p:spPr>
          <a:xfrm>
            <a:off x="98746" y="2124316"/>
            <a:ext cx="688114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UICTFontTextStyleBody"/>
                <a:ea typeface="UICTFontTextStyleBody"/>
                <a:cs typeface="UICTFontTextStyleBody"/>
              </a:rPr>
              <a:t>   As an open source electronic platform with the ability to be used across multiple platforms it is vital to understand how </a:t>
            </a:r>
            <a:r>
              <a:rPr lang="en-US" err="1">
                <a:latin typeface="UICTFontTextStyleBody"/>
                <a:ea typeface="UICTFontTextStyleBody"/>
                <a:cs typeface="UICTFontTextStyleBody"/>
              </a:rPr>
              <a:t>arduinos</a:t>
            </a:r>
            <a:r>
              <a:rPr lang="en-US">
                <a:latin typeface="UICTFontTextStyleBody"/>
                <a:ea typeface="UICTFontTextStyleBody"/>
                <a:cs typeface="UICTFontTextStyleBody"/>
              </a:rPr>
              <a:t> work as well as the design process. While implementing the following projects we further grew our understanding of the relationship between hardware and software. The correlation between the two when done correctly enables us to control the functionality of a device thus providing an efficient solution for a given problem.</a:t>
            </a:r>
            <a:endParaRPr lang="en-US"/>
          </a:p>
        </p:txBody>
      </p:sp>
    </p:spTree>
    <p:extLst>
      <p:ext uri="{BB962C8B-B14F-4D97-AF65-F5344CB8AC3E}">
        <p14:creationId xmlns:p14="http://schemas.microsoft.com/office/powerpoint/2010/main" val="319932132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17DDCE98-CBCB-45C2-9873-523958D8F20A}"/>
              </a:ext>
            </a:extLst>
          </p:cNvPr>
          <p:cNvPicPr>
            <a:picLocks noChangeAspect="1"/>
          </p:cNvPicPr>
          <p:nvPr/>
        </p:nvPicPr>
        <p:blipFill rotWithShape="1">
          <a:blip r:embed="rId2"/>
          <a:srcRect r="11439" b="-1"/>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11" name="Freeform: Shape 10">
            <a:extLst>
              <a:ext uri="{FF2B5EF4-FFF2-40B4-BE49-F238E27FC236}">
                <a16:creationId xmlns:a16="http://schemas.microsoft.com/office/drawing/2014/main" id="{C8C63406-9171-4282-BAAB-2DDC6831F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90295" y="-2"/>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AE71F5-51D8-4CDB-8672-3794C20F0AC9}"/>
              </a:ext>
            </a:extLst>
          </p:cNvPr>
          <p:cNvSpPr>
            <a:spLocks noGrp="1"/>
          </p:cNvSpPr>
          <p:nvPr>
            <p:ph type="title"/>
          </p:nvPr>
        </p:nvSpPr>
        <p:spPr>
          <a:xfrm>
            <a:off x="1143001" y="872937"/>
            <a:ext cx="5920740" cy="1360898"/>
          </a:xfrm>
        </p:spPr>
        <p:txBody>
          <a:bodyPr>
            <a:normAutofit/>
          </a:bodyPr>
          <a:lstStyle/>
          <a:p>
            <a:r>
              <a:rPr lang="en-US"/>
              <a:t>Outline</a:t>
            </a:r>
          </a:p>
        </p:txBody>
      </p:sp>
      <p:sp>
        <p:nvSpPr>
          <p:cNvPr id="3" name="Content Placeholder 2">
            <a:extLst>
              <a:ext uri="{FF2B5EF4-FFF2-40B4-BE49-F238E27FC236}">
                <a16:creationId xmlns:a16="http://schemas.microsoft.com/office/drawing/2014/main" id="{421FBA7A-51C7-43EA-802E-848CF126D2EA}"/>
              </a:ext>
            </a:extLst>
          </p:cNvPr>
          <p:cNvSpPr>
            <a:spLocks noGrp="1"/>
          </p:cNvSpPr>
          <p:nvPr>
            <p:ph idx="1"/>
          </p:nvPr>
        </p:nvSpPr>
        <p:spPr>
          <a:xfrm>
            <a:off x="1143002" y="2332029"/>
            <a:ext cx="3376198" cy="522096"/>
          </a:xfrm>
        </p:spPr>
        <p:txBody>
          <a:bodyPr vert="horz" lIns="91440" tIns="45720" rIns="91440" bIns="45720" rtlCol="0" anchor="t">
            <a:normAutofit/>
          </a:bodyPr>
          <a:lstStyle/>
          <a:p>
            <a:r>
              <a:rPr lang="en-US">
                <a:ea typeface="+mn-lt"/>
                <a:cs typeface="+mn-lt"/>
              </a:rPr>
              <a:t>Purpose</a:t>
            </a:r>
            <a:endParaRPr lang="en-US"/>
          </a:p>
          <a:p>
            <a:endParaRPr lang="en-US"/>
          </a:p>
        </p:txBody>
      </p:sp>
      <p:sp>
        <p:nvSpPr>
          <p:cNvPr id="5" name="TextBox 4">
            <a:extLst>
              <a:ext uri="{FF2B5EF4-FFF2-40B4-BE49-F238E27FC236}">
                <a16:creationId xmlns:a16="http://schemas.microsoft.com/office/drawing/2014/main" id="{9C81CCB5-D322-4219-B8AB-EB45DED5135A}"/>
              </a:ext>
            </a:extLst>
          </p:cNvPr>
          <p:cNvSpPr txBox="1"/>
          <p:nvPr/>
        </p:nvSpPr>
        <p:spPr>
          <a:xfrm>
            <a:off x="789008" y="2911032"/>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 Project Components</a:t>
            </a:r>
          </a:p>
        </p:txBody>
      </p:sp>
      <p:sp>
        <p:nvSpPr>
          <p:cNvPr id="6" name="TextBox 5">
            <a:extLst>
              <a:ext uri="{FF2B5EF4-FFF2-40B4-BE49-F238E27FC236}">
                <a16:creationId xmlns:a16="http://schemas.microsoft.com/office/drawing/2014/main" id="{2D0951A3-D249-4EDA-8139-1F7704F544D9}"/>
              </a:ext>
            </a:extLst>
          </p:cNvPr>
          <p:cNvSpPr txBox="1"/>
          <p:nvPr/>
        </p:nvSpPr>
        <p:spPr>
          <a:xfrm>
            <a:off x="835426" y="3381857"/>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Project Design</a:t>
            </a:r>
          </a:p>
        </p:txBody>
      </p:sp>
      <p:sp>
        <p:nvSpPr>
          <p:cNvPr id="7" name="TextBox 6">
            <a:extLst>
              <a:ext uri="{FF2B5EF4-FFF2-40B4-BE49-F238E27FC236}">
                <a16:creationId xmlns:a16="http://schemas.microsoft.com/office/drawing/2014/main" id="{2ACE8BB1-81FE-4817-A54F-129A73A25A0F}"/>
              </a:ext>
            </a:extLst>
          </p:cNvPr>
          <p:cNvSpPr txBox="1"/>
          <p:nvPr/>
        </p:nvSpPr>
        <p:spPr>
          <a:xfrm>
            <a:off x="843264" y="385268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Project Implementation</a:t>
            </a:r>
          </a:p>
        </p:txBody>
      </p:sp>
      <p:sp>
        <p:nvSpPr>
          <p:cNvPr id="8" name="TextBox 7">
            <a:extLst>
              <a:ext uri="{FF2B5EF4-FFF2-40B4-BE49-F238E27FC236}">
                <a16:creationId xmlns:a16="http://schemas.microsoft.com/office/drawing/2014/main" id="{A1B9E29C-8534-4BB3-8634-AAFC78F2872D}"/>
              </a:ext>
            </a:extLst>
          </p:cNvPr>
          <p:cNvSpPr txBox="1"/>
          <p:nvPr/>
        </p:nvSpPr>
        <p:spPr>
          <a:xfrm>
            <a:off x="831810" y="4333152"/>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Code Analysis</a:t>
            </a:r>
          </a:p>
        </p:txBody>
      </p:sp>
      <p:sp>
        <p:nvSpPr>
          <p:cNvPr id="10" name="TextBox 9">
            <a:extLst>
              <a:ext uri="{FF2B5EF4-FFF2-40B4-BE49-F238E27FC236}">
                <a16:creationId xmlns:a16="http://schemas.microsoft.com/office/drawing/2014/main" id="{3E135CCC-93C5-4671-8B76-CC3B6DDD957E}"/>
              </a:ext>
            </a:extLst>
          </p:cNvPr>
          <p:cNvSpPr txBox="1"/>
          <p:nvPr/>
        </p:nvSpPr>
        <p:spPr>
          <a:xfrm>
            <a:off x="849292" y="481362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Trouble Shooting</a:t>
            </a:r>
          </a:p>
        </p:txBody>
      </p:sp>
      <p:sp>
        <p:nvSpPr>
          <p:cNvPr id="12" name="TextBox 11">
            <a:extLst>
              <a:ext uri="{FF2B5EF4-FFF2-40B4-BE49-F238E27FC236}">
                <a16:creationId xmlns:a16="http://schemas.microsoft.com/office/drawing/2014/main" id="{4C991F2B-8FA8-43DB-BD72-1C2BF5BFBE99}"/>
              </a:ext>
            </a:extLst>
          </p:cNvPr>
          <p:cNvSpPr txBox="1"/>
          <p:nvPr/>
        </p:nvSpPr>
        <p:spPr>
          <a:xfrm>
            <a:off x="847484" y="530373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Conclusion</a:t>
            </a:r>
          </a:p>
        </p:txBody>
      </p:sp>
    </p:spTree>
    <p:extLst>
      <p:ext uri="{BB962C8B-B14F-4D97-AF65-F5344CB8AC3E}">
        <p14:creationId xmlns:p14="http://schemas.microsoft.com/office/powerpoint/2010/main" val="37895781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E82E17-B614-4576-A150-452A7EAC55E6}"/>
              </a:ext>
            </a:extLst>
          </p:cNvPr>
          <p:cNvSpPr>
            <a:spLocks noGrp="1"/>
          </p:cNvSpPr>
          <p:nvPr>
            <p:ph type="title"/>
          </p:nvPr>
        </p:nvSpPr>
        <p:spPr>
          <a:xfrm>
            <a:off x="1143000" y="872937"/>
            <a:ext cx="7810169" cy="1360898"/>
          </a:xfrm>
        </p:spPr>
        <p:txBody>
          <a:bodyPr>
            <a:normAutofit/>
          </a:bodyPr>
          <a:lstStyle/>
          <a:p>
            <a:r>
              <a:rPr lang="en-US"/>
              <a:t>Purpose</a:t>
            </a:r>
          </a:p>
        </p:txBody>
      </p:sp>
      <p:sp>
        <p:nvSpPr>
          <p:cNvPr id="3" name="Content Placeholder 2">
            <a:extLst>
              <a:ext uri="{FF2B5EF4-FFF2-40B4-BE49-F238E27FC236}">
                <a16:creationId xmlns:a16="http://schemas.microsoft.com/office/drawing/2014/main" id="{F6BDAF23-5642-4FA4-9A45-8EC13DB9CA0B}"/>
              </a:ext>
            </a:extLst>
          </p:cNvPr>
          <p:cNvSpPr>
            <a:spLocks noGrp="1"/>
          </p:cNvSpPr>
          <p:nvPr>
            <p:ph idx="1"/>
          </p:nvPr>
        </p:nvSpPr>
        <p:spPr>
          <a:xfrm>
            <a:off x="1142999" y="2332029"/>
            <a:ext cx="5435302" cy="3382972"/>
          </a:xfrm>
        </p:spPr>
        <p:txBody>
          <a:bodyPr vert="horz" lIns="91440" tIns="45720" rIns="91440" bIns="45720" rtlCol="0" anchor="t">
            <a:normAutofit/>
          </a:bodyPr>
          <a:lstStyle/>
          <a:p>
            <a:r>
              <a:rPr lang="en-US"/>
              <a:t>In this experiment we were tasked with implementing the given project(s) to further build our understanding of how hardware and software correlate using arduinos.</a:t>
            </a:r>
          </a:p>
        </p:txBody>
      </p:sp>
      <p:pic>
        <p:nvPicPr>
          <p:cNvPr id="4" name="Picture 4">
            <a:extLst>
              <a:ext uri="{FF2B5EF4-FFF2-40B4-BE49-F238E27FC236}">
                <a16:creationId xmlns:a16="http://schemas.microsoft.com/office/drawing/2014/main" id="{DCAC9E90-322D-4E4A-80AA-EF07A49FC988}"/>
              </a:ext>
            </a:extLst>
          </p:cNvPr>
          <p:cNvPicPr>
            <a:picLocks noChangeAspect="1"/>
          </p:cNvPicPr>
          <p:nvPr/>
        </p:nvPicPr>
        <p:blipFill rotWithShape="1">
          <a:blip r:embed="rId2">
            <a:alphaModFix/>
          </a:blip>
          <a:srcRect l="3331" r="23111" b="-1"/>
          <a:stretch/>
        </p:blipFill>
        <p:spPr>
          <a:xfrm>
            <a:off x="4634621" y="10"/>
            <a:ext cx="7557379" cy="6857990"/>
          </a:xfrm>
          <a:custGeom>
            <a:avLst/>
            <a:gdLst/>
            <a:ahLst/>
            <a:cxnLst/>
            <a:rect l="l" t="t" r="r" b="b"/>
            <a:pathLst>
              <a:path w="7557379" h="6858000">
                <a:moveTo>
                  <a:pt x="62130" y="0"/>
                </a:moveTo>
                <a:lnTo>
                  <a:pt x="7557379" y="0"/>
                </a:lnTo>
                <a:lnTo>
                  <a:pt x="7557379" y="6858000"/>
                </a:lnTo>
                <a:lnTo>
                  <a:pt x="0" y="6858000"/>
                </a:lnTo>
                <a:lnTo>
                  <a:pt x="0" y="6857999"/>
                </a:lnTo>
                <a:lnTo>
                  <a:pt x="736812" y="6857999"/>
                </a:lnTo>
                <a:lnTo>
                  <a:pt x="6722464" y="3"/>
                </a:lnTo>
                <a:lnTo>
                  <a:pt x="7041779" y="1"/>
                </a:lnTo>
                <a:lnTo>
                  <a:pt x="62130" y="1"/>
                </a:lnTo>
                <a:close/>
              </a:path>
            </a:pathLst>
          </a:custGeom>
        </p:spPr>
      </p:pic>
      <p:sp>
        <p:nvSpPr>
          <p:cNvPr id="7" name="Freeform: Shape 10">
            <a:extLst>
              <a:ext uri="{FF2B5EF4-FFF2-40B4-BE49-F238E27FC236}">
                <a16:creationId xmlns:a16="http://schemas.microsoft.com/office/drawing/2014/main" id="{6D6B3702-19B7-471C-974D-4A163151E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6547" y="0"/>
            <a:ext cx="6812757" cy="6858000"/>
          </a:xfrm>
          <a:custGeom>
            <a:avLst/>
            <a:gdLst>
              <a:gd name="connsiteX0" fmla="*/ 6010592 w 6899617"/>
              <a:gd name="connsiteY0" fmla="*/ 0 h 6858000"/>
              <a:gd name="connsiteX1" fmla="*/ 6899617 w 6899617"/>
              <a:gd name="connsiteY1" fmla="*/ 0 h 6858000"/>
              <a:gd name="connsiteX2" fmla="*/ 6899617 w 6899617"/>
              <a:gd name="connsiteY2" fmla="*/ 1529274 h 6858000"/>
              <a:gd name="connsiteX3" fmla="*/ 2229334 w 6899617"/>
              <a:gd name="connsiteY3" fmla="*/ 6858000 h 6858000"/>
              <a:gd name="connsiteX4" fmla="*/ 0 w 6899617"/>
              <a:gd name="connsiteY4" fmla="*/ 6858000 h 6858000"/>
              <a:gd name="connsiteX0" fmla="*/ 5966258 w 6855283"/>
              <a:gd name="connsiteY0" fmla="*/ 0 h 6858000"/>
              <a:gd name="connsiteX1" fmla="*/ 6855283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55283"/>
              <a:gd name="connsiteY0" fmla="*/ 0 h 6858000"/>
              <a:gd name="connsiteX1" fmla="*/ 6810948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10948"/>
              <a:gd name="connsiteY0" fmla="*/ 0 h 6858000"/>
              <a:gd name="connsiteX1" fmla="*/ 6810948 w 6810948"/>
              <a:gd name="connsiteY1" fmla="*/ 0 h 6858000"/>
              <a:gd name="connsiteX2" fmla="*/ 6799865 w 6810948"/>
              <a:gd name="connsiteY2" fmla="*/ 1562525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0948"/>
              <a:gd name="connsiteY0" fmla="*/ 0 h 6858000"/>
              <a:gd name="connsiteX1" fmla="*/ 6810948 w 6810948"/>
              <a:gd name="connsiteY1" fmla="*/ 0 h 6858000"/>
              <a:gd name="connsiteX2" fmla="*/ 6799865 w 6810948"/>
              <a:gd name="connsiteY2" fmla="*/ 1551442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2757" h="6858000">
                <a:moveTo>
                  <a:pt x="5966258" y="0"/>
                </a:moveTo>
                <a:lnTo>
                  <a:pt x="6810948" y="0"/>
                </a:lnTo>
                <a:cubicBezTo>
                  <a:pt x="6807254" y="520842"/>
                  <a:pt x="6815473" y="1006772"/>
                  <a:pt x="6811779" y="1527614"/>
                </a:cubicBezTo>
                <a:lnTo>
                  <a:pt x="2185000" y="6858000"/>
                </a:lnTo>
                <a:lnTo>
                  <a:pt x="0" y="6858000"/>
                </a:lnTo>
                <a:lnTo>
                  <a:pt x="5966258" y="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3" name="Straight Connector 12">
            <a:extLst>
              <a:ext uri="{FF2B5EF4-FFF2-40B4-BE49-F238E27FC236}">
                <a16:creationId xmlns:a16="http://schemas.microsoft.com/office/drawing/2014/main" id="{50D86B0D-0E25-49AC-8123-2522E0A76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6877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10">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shape&#10;&#10;Description automatically generated">
            <a:extLst>
              <a:ext uri="{FF2B5EF4-FFF2-40B4-BE49-F238E27FC236}">
                <a16:creationId xmlns:a16="http://schemas.microsoft.com/office/drawing/2014/main" id="{CC868686-94CC-4C8A-9049-DC8798677212}"/>
              </a:ext>
            </a:extLst>
          </p:cNvPr>
          <p:cNvPicPr>
            <a:picLocks noChangeAspect="1"/>
          </p:cNvPicPr>
          <p:nvPr/>
        </p:nvPicPr>
        <p:blipFill rotWithShape="1">
          <a:blip r:embed="rId2"/>
          <a:srcRect r="495"/>
          <a:stretch/>
        </p:blipFill>
        <p:spPr>
          <a:xfrm>
            <a:off x="3093268" y="10"/>
            <a:ext cx="9098732" cy="6857990"/>
          </a:xfrm>
          <a:prstGeom prst="rect">
            <a:avLst/>
          </a:prstGeom>
          <a:ln>
            <a:noFill/>
          </a:ln>
          <a:effectLst>
            <a:outerShdw blurRad="292100" dist="139700" dir="2700000" algn="tl" rotWithShape="0">
              <a:srgbClr val="333333">
                <a:alpha val="65000"/>
              </a:srgbClr>
            </a:outerShdw>
          </a:effectLst>
        </p:spPr>
      </p:pic>
      <p:sp>
        <p:nvSpPr>
          <p:cNvPr id="7" name="Freeform: Shape 12">
            <a:extLst>
              <a:ext uri="{FF2B5EF4-FFF2-40B4-BE49-F238E27FC236}">
                <a16:creationId xmlns:a16="http://schemas.microsoft.com/office/drawing/2014/main" id="{C8C63406-9171-4282-BAAB-2DDC6831F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90295" y="-2"/>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231C92-6F3D-4CC1-B1C0-C9AFDEB325B7}"/>
              </a:ext>
            </a:extLst>
          </p:cNvPr>
          <p:cNvSpPr>
            <a:spLocks noGrp="1"/>
          </p:cNvSpPr>
          <p:nvPr>
            <p:ph type="title"/>
          </p:nvPr>
        </p:nvSpPr>
        <p:spPr>
          <a:xfrm>
            <a:off x="400292" y="265266"/>
            <a:ext cx="5920740" cy="1360898"/>
          </a:xfrm>
        </p:spPr>
        <p:txBody>
          <a:bodyPr>
            <a:normAutofit/>
          </a:bodyPr>
          <a:lstStyle/>
          <a:p>
            <a:r>
              <a:rPr lang="en-US">
                <a:ea typeface="+mj-lt"/>
                <a:cs typeface="+mj-lt"/>
              </a:rPr>
              <a:t>Project Components</a:t>
            </a:r>
            <a:endParaRPr lang="en-US"/>
          </a:p>
        </p:txBody>
      </p:sp>
      <p:sp>
        <p:nvSpPr>
          <p:cNvPr id="8" name="Content Placeholder 7">
            <a:extLst>
              <a:ext uri="{FF2B5EF4-FFF2-40B4-BE49-F238E27FC236}">
                <a16:creationId xmlns:a16="http://schemas.microsoft.com/office/drawing/2014/main" id="{CA58DDF3-DF33-4CD1-BA80-E410C30AD98A}"/>
              </a:ext>
            </a:extLst>
          </p:cNvPr>
          <p:cNvSpPr>
            <a:spLocks noGrp="1"/>
          </p:cNvSpPr>
          <p:nvPr>
            <p:ph idx="1"/>
          </p:nvPr>
        </p:nvSpPr>
        <p:spPr>
          <a:xfrm>
            <a:off x="727366" y="2341925"/>
            <a:ext cx="3308679" cy="907918"/>
          </a:xfrm>
        </p:spPr>
        <p:txBody>
          <a:bodyPr vert="horz" lIns="91440" tIns="45720" rIns="91440" bIns="45720" rtlCol="0" anchor="t">
            <a:normAutofit/>
          </a:bodyPr>
          <a:lstStyle/>
          <a:p>
            <a:r>
              <a:rPr lang="en-US">
                <a:ea typeface="+mn-lt"/>
                <a:cs typeface="+mn-lt"/>
              </a:rPr>
              <a:t>Potentiometer</a:t>
            </a:r>
            <a:endParaRPr lang="en-US"/>
          </a:p>
        </p:txBody>
      </p:sp>
      <p:pic>
        <p:nvPicPr>
          <p:cNvPr id="10" name="Picture 11" descr="Diagram&#10;&#10;Description automatically generated">
            <a:extLst>
              <a:ext uri="{FF2B5EF4-FFF2-40B4-BE49-F238E27FC236}">
                <a16:creationId xmlns:a16="http://schemas.microsoft.com/office/drawing/2014/main" id="{8A7903FD-90A1-4472-957C-2A51FC93AA24}"/>
              </a:ext>
            </a:extLst>
          </p:cNvPr>
          <p:cNvPicPr>
            <a:picLocks noChangeAspect="1"/>
          </p:cNvPicPr>
          <p:nvPr/>
        </p:nvPicPr>
        <p:blipFill>
          <a:blip r:embed="rId3"/>
          <a:stretch>
            <a:fillRect/>
          </a:stretch>
        </p:blipFill>
        <p:spPr>
          <a:xfrm>
            <a:off x="2722400" y="1866416"/>
            <a:ext cx="1336033" cy="1552939"/>
          </a:xfrm>
          <a:prstGeom prst="rect">
            <a:avLst/>
          </a:prstGeom>
        </p:spPr>
      </p:pic>
      <p:sp>
        <p:nvSpPr>
          <p:cNvPr id="12" name="TextBox 11">
            <a:extLst>
              <a:ext uri="{FF2B5EF4-FFF2-40B4-BE49-F238E27FC236}">
                <a16:creationId xmlns:a16="http://schemas.microsoft.com/office/drawing/2014/main" id="{712C4ECB-3990-4266-836B-1A206FBE6D8E}"/>
              </a:ext>
            </a:extLst>
          </p:cNvPr>
          <p:cNvSpPr txBox="1"/>
          <p:nvPr/>
        </p:nvSpPr>
        <p:spPr>
          <a:xfrm>
            <a:off x="528578" y="425176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Piezo Buzzer</a:t>
            </a:r>
          </a:p>
        </p:txBody>
      </p:sp>
      <p:sp>
        <p:nvSpPr>
          <p:cNvPr id="14" name="TextBox 13">
            <a:extLst>
              <a:ext uri="{FF2B5EF4-FFF2-40B4-BE49-F238E27FC236}">
                <a16:creationId xmlns:a16="http://schemas.microsoft.com/office/drawing/2014/main" id="{5776AC24-A455-453A-B29D-76B6C7EC55AD}"/>
              </a:ext>
            </a:extLst>
          </p:cNvPr>
          <p:cNvSpPr txBox="1"/>
          <p:nvPr/>
        </p:nvSpPr>
        <p:spPr>
          <a:xfrm>
            <a:off x="401376" y="548459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Jumper wires</a:t>
            </a:r>
          </a:p>
        </p:txBody>
      </p:sp>
      <p:pic>
        <p:nvPicPr>
          <p:cNvPr id="15" name="Picture 15">
            <a:extLst>
              <a:ext uri="{FF2B5EF4-FFF2-40B4-BE49-F238E27FC236}">
                <a16:creationId xmlns:a16="http://schemas.microsoft.com/office/drawing/2014/main" id="{3D8D3656-7859-4593-85D4-7B03E2B5D981}"/>
              </a:ext>
            </a:extLst>
          </p:cNvPr>
          <p:cNvPicPr>
            <a:picLocks noChangeAspect="1"/>
          </p:cNvPicPr>
          <p:nvPr/>
        </p:nvPicPr>
        <p:blipFill>
          <a:blip r:embed="rId4"/>
          <a:stretch>
            <a:fillRect/>
          </a:stretch>
        </p:blipFill>
        <p:spPr>
          <a:xfrm>
            <a:off x="1984576" y="3790708"/>
            <a:ext cx="795760" cy="1128532"/>
          </a:xfrm>
          <a:prstGeom prst="rect">
            <a:avLst/>
          </a:prstGeom>
        </p:spPr>
      </p:pic>
      <p:pic>
        <p:nvPicPr>
          <p:cNvPr id="16" name="Picture 16" descr="A picture containing connector&#10;&#10;Description automatically generated">
            <a:extLst>
              <a:ext uri="{FF2B5EF4-FFF2-40B4-BE49-F238E27FC236}">
                <a16:creationId xmlns:a16="http://schemas.microsoft.com/office/drawing/2014/main" id="{146DA544-DCB8-46C1-9F8F-8B303481E454}"/>
              </a:ext>
            </a:extLst>
          </p:cNvPr>
          <p:cNvPicPr>
            <a:picLocks noChangeAspect="1"/>
          </p:cNvPicPr>
          <p:nvPr/>
        </p:nvPicPr>
        <p:blipFill>
          <a:blip r:embed="rId5"/>
          <a:stretch>
            <a:fillRect/>
          </a:stretch>
        </p:blipFill>
        <p:spPr>
          <a:xfrm>
            <a:off x="1956121" y="5101523"/>
            <a:ext cx="1711125" cy="1352344"/>
          </a:xfrm>
          <a:prstGeom prst="rect">
            <a:avLst/>
          </a:prstGeom>
        </p:spPr>
      </p:pic>
      <p:pic>
        <p:nvPicPr>
          <p:cNvPr id="17" name="Picture 17">
            <a:extLst>
              <a:ext uri="{FF2B5EF4-FFF2-40B4-BE49-F238E27FC236}">
                <a16:creationId xmlns:a16="http://schemas.microsoft.com/office/drawing/2014/main" id="{C75083DB-A905-428A-9F1E-7BBCF8CEE8FD}"/>
              </a:ext>
            </a:extLst>
          </p:cNvPr>
          <p:cNvPicPr>
            <a:picLocks noChangeAspect="1"/>
          </p:cNvPicPr>
          <p:nvPr/>
        </p:nvPicPr>
        <p:blipFill>
          <a:blip r:embed="rId6"/>
          <a:stretch>
            <a:fillRect/>
          </a:stretch>
        </p:blipFill>
        <p:spPr>
          <a:xfrm>
            <a:off x="7328704" y="204382"/>
            <a:ext cx="1817226" cy="1115237"/>
          </a:xfrm>
          <a:prstGeom prst="rect">
            <a:avLst/>
          </a:prstGeom>
        </p:spPr>
      </p:pic>
      <p:sp>
        <p:nvSpPr>
          <p:cNvPr id="18" name="TextBox 17">
            <a:extLst>
              <a:ext uri="{FF2B5EF4-FFF2-40B4-BE49-F238E27FC236}">
                <a16:creationId xmlns:a16="http://schemas.microsoft.com/office/drawing/2014/main" id="{F062BA65-5C6C-4F58-B0D5-B579AE6FDA24}"/>
              </a:ext>
            </a:extLst>
          </p:cNvPr>
          <p:cNvSpPr txBox="1"/>
          <p:nvPr/>
        </p:nvSpPr>
        <p:spPr>
          <a:xfrm>
            <a:off x="5569593" y="621415"/>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Arduino buttons</a:t>
            </a:r>
          </a:p>
        </p:txBody>
      </p:sp>
      <p:sp>
        <p:nvSpPr>
          <p:cNvPr id="19" name="TextBox 18">
            <a:extLst>
              <a:ext uri="{FF2B5EF4-FFF2-40B4-BE49-F238E27FC236}">
                <a16:creationId xmlns:a16="http://schemas.microsoft.com/office/drawing/2014/main" id="{F2965D02-9F5B-4388-AF2C-4731B720913E}"/>
              </a:ext>
            </a:extLst>
          </p:cNvPr>
          <p:cNvSpPr txBox="1"/>
          <p:nvPr/>
        </p:nvSpPr>
        <p:spPr>
          <a:xfrm>
            <a:off x="4892594" y="152629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330 ohm Resistors</a:t>
            </a:r>
          </a:p>
        </p:txBody>
      </p:sp>
      <p:pic>
        <p:nvPicPr>
          <p:cNvPr id="20" name="Picture 20" descr="A picture containing toothbrush, brush, indoor, close&#10;&#10;Description automatically generated">
            <a:extLst>
              <a:ext uri="{FF2B5EF4-FFF2-40B4-BE49-F238E27FC236}">
                <a16:creationId xmlns:a16="http://schemas.microsoft.com/office/drawing/2014/main" id="{35B825E4-7A81-4438-A1C2-62B2C09AE970}"/>
              </a:ext>
            </a:extLst>
          </p:cNvPr>
          <p:cNvPicPr>
            <a:picLocks noChangeAspect="1"/>
          </p:cNvPicPr>
          <p:nvPr/>
        </p:nvPicPr>
        <p:blipFill>
          <a:blip r:embed="rId7"/>
          <a:stretch>
            <a:fillRect/>
          </a:stretch>
        </p:blipFill>
        <p:spPr>
          <a:xfrm>
            <a:off x="6904297" y="1524678"/>
            <a:ext cx="1373530" cy="924618"/>
          </a:xfrm>
          <a:prstGeom prst="rect">
            <a:avLst/>
          </a:prstGeom>
        </p:spPr>
      </p:pic>
      <p:pic>
        <p:nvPicPr>
          <p:cNvPr id="21" name="Picture 21">
            <a:extLst>
              <a:ext uri="{FF2B5EF4-FFF2-40B4-BE49-F238E27FC236}">
                <a16:creationId xmlns:a16="http://schemas.microsoft.com/office/drawing/2014/main" id="{6FB49F27-4A95-4CF1-86F1-616C754621DE}"/>
              </a:ext>
            </a:extLst>
          </p:cNvPr>
          <p:cNvPicPr>
            <a:picLocks noChangeAspect="1"/>
          </p:cNvPicPr>
          <p:nvPr/>
        </p:nvPicPr>
        <p:blipFill>
          <a:blip r:embed="rId8"/>
          <a:stretch>
            <a:fillRect/>
          </a:stretch>
        </p:blipFill>
        <p:spPr>
          <a:xfrm>
            <a:off x="5621438" y="2726802"/>
            <a:ext cx="1826871" cy="1221130"/>
          </a:xfrm>
          <a:prstGeom prst="rect">
            <a:avLst/>
          </a:prstGeom>
        </p:spPr>
      </p:pic>
      <p:sp>
        <p:nvSpPr>
          <p:cNvPr id="22" name="TextBox 21">
            <a:extLst>
              <a:ext uri="{FF2B5EF4-FFF2-40B4-BE49-F238E27FC236}">
                <a16:creationId xmlns:a16="http://schemas.microsoft.com/office/drawing/2014/main" id="{0860A127-E420-4D8C-891E-A0099FECE795}"/>
              </a:ext>
            </a:extLst>
          </p:cNvPr>
          <p:cNvSpPr txBox="1"/>
          <p:nvPr/>
        </p:nvSpPr>
        <p:spPr>
          <a:xfrm>
            <a:off x="4794330" y="3058127"/>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LED </a:t>
            </a:r>
          </a:p>
        </p:txBody>
      </p:sp>
      <p:sp>
        <p:nvSpPr>
          <p:cNvPr id="23" name="TextBox 22">
            <a:extLst>
              <a:ext uri="{FF2B5EF4-FFF2-40B4-BE49-F238E27FC236}">
                <a16:creationId xmlns:a16="http://schemas.microsoft.com/office/drawing/2014/main" id="{28DFC75D-E637-46D7-A0B1-AD44827680CD}"/>
              </a:ext>
            </a:extLst>
          </p:cNvPr>
          <p:cNvSpPr txBox="1"/>
          <p:nvPr/>
        </p:nvSpPr>
        <p:spPr>
          <a:xfrm>
            <a:off x="3519307" y="4387408"/>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Gear Motors</a:t>
            </a:r>
          </a:p>
        </p:txBody>
      </p:sp>
      <p:sp>
        <p:nvSpPr>
          <p:cNvPr id="24" name="TextBox 23">
            <a:extLst>
              <a:ext uri="{FF2B5EF4-FFF2-40B4-BE49-F238E27FC236}">
                <a16:creationId xmlns:a16="http://schemas.microsoft.com/office/drawing/2014/main" id="{D4AA2A27-0477-4824-97E4-5B5EF016D712}"/>
              </a:ext>
            </a:extLst>
          </p:cNvPr>
          <p:cNvSpPr txBox="1"/>
          <p:nvPr/>
        </p:nvSpPr>
        <p:spPr>
          <a:xfrm>
            <a:off x="5533422" y="6112155"/>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Switch</a:t>
            </a:r>
          </a:p>
        </p:txBody>
      </p:sp>
      <p:sp>
        <p:nvSpPr>
          <p:cNvPr id="25" name="TextBox 24">
            <a:extLst>
              <a:ext uri="{FF2B5EF4-FFF2-40B4-BE49-F238E27FC236}">
                <a16:creationId xmlns:a16="http://schemas.microsoft.com/office/drawing/2014/main" id="{B86E44D8-E80E-4702-87B6-304B50776ABF}"/>
              </a:ext>
            </a:extLst>
          </p:cNvPr>
          <p:cNvSpPr txBox="1"/>
          <p:nvPr/>
        </p:nvSpPr>
        <p:spPr>
          <a:xfrm>
            <a:off x="7943006" y="3419233"/>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Motor Driver</a:t>
            </a:r>
          </a:p>
        </p:txBody>
      </p:sp>
      <p:pic>
        <p:nvPicPr>
          <p:cNvPr id="26" name="Picture 26" descr="A picture containing stapler, butter&#10;&#10;Description automatically generated">
            <a:extLst>
              <a:ext uri="{FF2B5EF4-FFF2-40B4-BE49-F238E27FC236}">
                <a16:creationId xmlns:a16="http://schemas.microsoft.com/office/drawing/2014/main" id="{A87444DE-D111-4651-946A-2A221E9E084B}"/>
              </a:ext>
            </a:extLst>
          </p:cNvPr>
          <p:cNvPicPr>
            <a:picLocks noChangeAspect="1"/>
          </p:cNvPicPr>
          <p:nvPr/>
        </p:nvPicPr>
        <p:blipFill>
          <a:blip r:embed="rId9"/>
          <a:stretch>
            <a:fillRect/>
          </a:stretch>
        </p:blipFill>
        <p:spPr>
          <a:xfrm>
            <a:off x="5187388" y="4104588"/>
            <a:ext cx="1682188" cy="1031281"/>
          </a:xfrm>
          <a:prstGeom prst="rect">
            <a:avLst/>
          </a:prstGeom>
        </p:spPr>
      </p:pic>
      <p:pic>
        <p:nvPicPr>
          <p:cNvPr id="27" name="Picture 27" descr="A picture containing electronics&#10;&#10;Description automatically generated">
            <a:extLst>
              <a:ext uri="{FF2B5EF4-FFF2-40B4-BE49-F238E27FC236}">
                <a16:creationId xmlns:a16="http://schemas.microsoft.com/office/drawing/2014/main" id="{9808F58D-018A-43F3-9183-D555455BC440}"/>
              </a:ext>
            </a:extLst>
          </p:cNvPr>
          <p:cNvPicPr>
            <a:picLocks noChangeAspect="1"/>
          </p:cNvPicPr>
          <p:nvPr/>
        </p:nvPicPr>
        <p:blipFill>
          <a:blip r:embed="rId10"/>
          <a:stretch>
            <a:fillRect/>
          </a:stretch>
        </p:blipFill>
        <p:spPr>
          <a:xfrm>
            <a:off x="6364147" y="5259729"/>
            <a:ext cx="1701479" cy="1701479"/>
          </a:xfrm>
          <a:prstGeom prst="rect">
            <a:avLst/>
          </a:prstGeom>
        </p:spPr>
      </p:pic>
      <p:pic>
        <p:nvPicPr>
          <p:cNvPr id="28" name="Picture 28">
            <a:extLst>
              <a:ext uri="{FF2B5EF4-FFF2-40B4-BE49-F238E27FC236}">
                <a16:creationId xmlns:a16="http://schemas.microsoft.com/office/drawing/2014/main" id="{EBC969F4-EE5E-4ECC-91C7-A7621DE8D956}"/>
              </a:ext>
            </a:extLst>
          </p:cNvPr>
          <p:cNvPicPr>
            <a:picLocks noChangeAspect="1"/>
          </p:cNvPicPr>
          <p:nvPr/>
        </p:nvPicPr>
        <p:blipFill>
          <a:blip r:embed="rId11"/>
          <a:stretch>
            <a:fillRect/>
          </a:stretch>
        </p:blipFill>
        <p:spPr>
          <a:xfrm>
            <a:off x="9566475" y="2873097"/>
            <a:ext cx="1778644" cy="1487984"/>
          </a:xfrm>
          <a:prstGeom prst="rect">
            <a:avLst/>
          </a:prstGeom>
        </p:spPr>
      </p:pic>
    </p:spTree>
    <p:extLst>
      <p:ext uri="{BB962C8B-B14F-4D97-AF65-F5344CB8AC3E}">
        <p14:creationId xmlns:p14="http://schemas.microsoft.com/office/powerpoint/2010/main" val="40423550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500"/>
                                        <p:tgtEl>
                                          <p:spTgt spid="25"/>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2" grpId="0"/>
      <p:bldP spid="14" grpId="0"/>
      <p:bldP spid="18" grpId="0"/>
      <p:bldP spid="19" grpId="0"/>
      <p:bldP spid="22"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Freeform: Shape 8">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9" name="Straight Connector 10">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0" name="Rectangle 12">
            <a:extLst>
              <a:ext uri="{FF2B5EF4-FFF2-40B4-BE49-F238E27FC236}">
                <a16:creationId xmlns:a16="http://schemas.microsoft.com/office/drawing/2014/main" id="{00C04237-153A-4A4F-A7E9-6926B66F8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electronics, circuit&#10;&#10;Description automatically generated">
            <a:extLst>
              <a:ext uri="{FF2B5EF4-FFF2-40B4-BE49-F238E27FC236}">
                <a16:creationId xmlns:a16="http://schemas.microsoft.com/office/drawing/2014/main" id="{656A15FE-0C08-42AA-9623-8BAEB1DEE1FB}"/>
              </a:ext>
            </a:extLst>
          </p:cNvPr>
          <p:cNvPicPr>
            <a:picLocks noGrp="1" noChangeAspect="1"/>
          </p:cNvPicPr>
          <p:nvPr>
            <p:ph idx="1"/>
          </p:nvPr>
        </p:nvPicPr>
        <p:blipFill rotWithShape="1">
          <a:blip r:embed="rId2"/>
          <a:srcRect t="619" b="15112"/>
          <a:stretch/>
        </p:blipFill>
        <p:spPr>
          <a:xfrm>
            <a:off x="20" y="-3"/>
            <a:ext cx="12191980" cy="6858001"/>
          </a:xfrm>
          <a:prstGeom prst="rect">
            <a:avLst/>
          </a:prstGeom>
        </p:spPr>
      </p:pic>
      <p:sp>
        <p:nvSpPr>
          <p:cNvPr id="31" name="Freeform: Shape 14">
            <a:extLst>
              <a:ext uri="{FF2B5EF4-FFF2-40B4-BE49-F238E27FC236}">
                <a16:creationId xmlns:a16="http://schemas.microsoft.com/office/drawing/2014/main" id="{D19975AA-D532-4570-9193-6482D3F22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2235450" y="-2235450"/>
            <a:ext cx="6858000" cy="11328901"/>
          </a:xfrm>
          <a:custGeom>
            <a:avLst/>
            <a:gdLst>
              <a:gd name="connsiteX0" fmla="*/ 0 w 6858000"/>
              <a:gd name="connsiteY0" fmla="*/ 2229335 h 11328901"/>
              <a:gd name="connsiteX1" fmla="*/ 0 w 6858000"/>
              <a:gd name="connsiteY1" fmla="*/ 0 h 11328901"/>
              <a:gd name="connsiteX2" fmla="*/ 6858000 w 6858000"/>
              <a:gd name="connsiteY2" fmla="*/ 6010593 h 11328901"/>
              <a:gd name="connsiteX3" fmla="*/ 6858000 w 6858000"/>
              <a:gd name="connsiteY3" fmla="*/ 6052915 h 11328901"/>
              <a:gd name="connsiteX4" fmla="*/ 6858000 w 6858000"/>
              <a:gd name="connsiteY4" fmla="*/ 6052915 h 11328901"/>
              <a:gd name="connsiteX5" fmla="*/ 6858000 w 6858000"/>
              <a:gd name="connsiteY5" fmla="*/ 9053844 h 11328901"/>
              <a:gd name="connsiteX6" fmla="*/ 6858000 w 6858000"/>
              <a:gd name="connsiteY6" fmla="*/ 11328901 h 11328901"/>
              <a:gd name="connsiteX7" fmla="*/ 1 w 6858000"/>
              <a:gd name="connsiteY7" fmla="*/ 11328901 h 11328901"/>
              <a:gd name="connsiteX8" fmla="*/ 1 w 6858000"/>
              <a:gd name="connsiteY8" fmla="*/ 9359065 h 11328901"/>
              <a:gd name="connsiteX9" fmla="*/ 0 w 6858000"/>
              <a:gd name="connsiteY9" fmla="*/ 9359065 h 11328901"/>
              <a:gd name="connsiteX10" fmla="*/ 0 w 6858000"/>
              <a:gd name="connsiteY10" fmla="*/ 6535740 h 11328901"/>
              <a:gd name="connsiteX11" fmla="*/ 1 w 6858000"/>
              <a:gd name="connsiteY11" fmla="*/ 6535740 h 11328901"/>
              <a:gd name="connsiteX12" fmla="*/ 1 w 6858000"/>
              <a:gd name="connsiteY12" fmla="*/ 2229336 h 11328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0" h="11328901">
                <a:moveTo>
                  <a:pt x="0" y="2229335"/>
                </a:moveTo>
                <a:lnTo>
                  <a:pt x="0" y="0"/>
                </a:lnTo>
                <a:lnTo>
                  <a:pt x="6858000" y="6010593"/>
                </a:lnTo>
                <a:lnTo>
                  <a:pt x="6858000" y="6052915"/>
                </a:lnTo>
                <a:lnTo>
                  <a:pt x="6858000" y="6052915"/>
                </a:lnTo>
                <a:lnTo>
                  <a:pt x="6858000" y="9053844"/>
                </a:lnTo>
                <a:lnTo>
                  <a:pt x="6858000" y="11328901"/>
                </a:lnTo>
                <a:lnTo>
                  <a:pt x="1" y="11328901"/>
                </a:lnTo>
                <a:lnTo>
                  <a:pt x="1" y="9359065"/>
                </a:lnTo>
                <a:lnTo>
                  <a:pt x="0" y="9359065"/>
                </a:lnTo>
                <a:lnTo>
                  <a:pt x="0" y="6535740"/>
                </a:lnTo>
                <a:lnTo>
                  <a:pt x="1" y="6535740"/>
                </a:lnTo>
                <a:lnTo>
                  <a:pt x="1" y="2229336"/>
                </a:lnTo>
                <a:close/>
              </a:path>
            </a:pathLst>
          </a:cu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16">
            <a:extLst>
              <a:ext uri="{FF2B5EF4-FFF2-40B4-BE49-F238E27FC236}">
                <a16:creationId xmlns:a16="http://schemas.microsoft.com/office/drawing/2014/main" id="{D7CA8974-7BA7-4828-89E2-6DAD7353B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3854" y="1544347"/>
            <a:ext cx="4676439" cy="5313651"/>
          </a:xfrm>
          <a:custGeom>
            <a:avLst/>
            <a:gdLst>
              <a:gd name="connsiteX0" fmla="*/ 6846874 w 6846874"/>
              <a:gd name="connsiteY0" fmla="*/ 3021586 h 3021586"/>
              <a:gd name="connsiteX1" fmla="*/ 0 w 6846874"/>
              <a:gd name="connsiteY1" fmla="*/ 3021585 h 3021586"/>
              <a:gd name="connsiteX2" fmla="*/ 3399286 w 6846874"/>
              <a:gd name="connsiteY2" fmla="*/ 0 h 3021586"/>
              <a:gd name="connsiteX0" fmla="*/ 6846874 w 6846874"/>
              <a:gd name="connsiteY0" fmla="*/ 3016405 h 3016405"/>
              <a:gd name="connsiteX1" fmla="*/ 0 w 6846874"/>
              <a:gd name="connsiteY1" fmla="*/ 3016404 h 3016405"/>
              <a:gd name="connsiteX2" fmla="*/ 3425190 w 6846874"/>
              <a:gd name="connsiteY2" fmla="*/ 0 h 3016405"/>
              <a:gd name="connsiteX3" fmla="*/ 6846874 w 6846874"/>
              <a:gd name="connsiteY3" fmla="*/ 3016405 h 3016405"/>
              <a:gd name="connsiteX0" fmla="*/ 6846874 w 6846874"/>
              <a:gd name="connsiteY0" fmla="*/ 3055286 h 3055286"/>
              <a:gd name="connsiteX1" fmla="*/ 0 w 6846874"/>
              <a:gd name="connsiteY1" fmla="*/ 3055285 h 3055286"/>
              <a:gd name="connsiteX2" fmla="*/ 3425190 w 6846874"/>
              <a:gd name="connsiteY2" fmla="*/ 0 h 3055286"/>
              <a:gd name="connsiteX3" fmla="*/ 6846874 w 6846874"/>
              <a:gd name="connsiteY3" fmla="*/ 3055286 h 3055286"/>
              <a:gd name="connsiteX0" fmla="*/ 6846874 w 6846874"/>
              <a:gd name="connsiteY0" fmla="*/ 5422604 h 5422604"/>
              <a:gd name="connsiteX1" fmla="*/ 0 w 6846874"/>
              <a:gd name="connsiteY1" fmla="*/ 5422603 h 5422604"/>
              <a:gd name="connsiteX2" fmla="*/ 6839561 w 6846874"/>
              <a:gd name="connsiteY2" fmla="*/ 0 h 5422604"/>
              <a:gd name="connsiteX3" fmla="*/ 6846874 w 6846874"/>
              <a:gd name="connsiteY3" fmla="*/ 5422604 h 5422604"/>
            </a:gdLst>
            <a:ahLst/>
            <a:cxnLst>
              <a:cxn ang="0">
                <a:pos x="connsiteX0" y="connsiteY0"/>
              </a:cxn>
              <a:cxn ang="0">
                <a:pos x="connsiteX1" y="connsiteY1"/>
              </a:cxn>
              <a:cxn ang="0">
                <a:pos x="connsiteX2" y="connsiteY2"/>
              </a:cxn>
              <a:cxn ang="0">
                <a:pos x="connsiteX3" y="connsiteY3"/>
              </a:cxn>
            </a:cxnLst>
            <a:rect l="l" t="t" r="r" b="b"/>
            <a:pathLst>
              <a:path w="6846874" h="5422604">
                <a:moveTo>
                  <a:pt x="6846874" y="5422604"/>
                </a:moveTo>
                <a:lnTo>
                  <a:pt x="0" y="5422603"/>
                </a:lnTo>
                <a:lnTo>
                  <a:pt x="6839561" y="0"/>
                </a:lnTo>
                <a:cubicBezTo>
                  <a:pt x="6841999" y="1807535"/>
                  <a:pt x="6844436" y="3615069"/>
                  <a:pt x="6846874" y="5422604"/>
                </a:cubicBez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DB7135F-6202-454A-B64C-37D344AEC7BA}"/>
              </a:ext>
            </a:extLst>
          </p:cNvPr>
          <p:cNvSpPr>
            <a:spLocks noGrp="1"/>
          </p:cNvSpPr>
          <p:nvPr>
            <p:ph type="title"/>
          </p:nvPr>
        </p:nvSpPr>
        <p:spPr>
          <a:xfrm>
            <a:off x="1143001" y="1181101"/>
            <a:ext cx="6657108" cy="2832404"/>
          </a:xfrm>
        </p:spPr>
        <p:txBody>
          <a:bodyPr vert="horz" lIns="91440" tIns="45720" rIns="91440" bIns="45720" rtlCol="0" anchor="t">
            <a:normAutofit/>
          </a:bodyPr>
          <a:lstStyle/>
          <a:p>
            <a:r>
              <a:rPr lang="en-US" sz="4800" cap="all" spc="300">
                <a:solidFill>
                  <a:srgbClr val="FFFFFF"/>
                </a:solidFill>
              </a:rPr>
              <a:t>Project implementation</a:t>
            </a:r>
          </a:p>
        </p:txBody>
      </p:sp>
    </p:spTree>
    <p:extLst>
      <p:ext uri="{BB962C8B-B14F-4D97-AF65-F5344CB8AC3E}">
        <p14:creationId xmlns:p14="http://schemas.microsoft.com/office/powerpoint/2010/main" val="7478030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0">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F0D3AF-2EDE-4DB2-A5A2-BBACCFA41C56}"/>
              </a:ext>
            </a:extLst>
          </p:cNvPr>
          <p:cNvSpPr>
            <a:spLocks noGrp="1"/>
          </p:cNvSpPr>
          <p:nvPr>
            <p:ph type="title"/>
          </p:nvPr>
        </p:nvSpPr>
        <p:spPr>
          <a:xfrm>
            <a:off x="-4823" y="4836"/>
            <a:ext cx="7810169" cy="1360898"/>
          </a:xfrm>
        </p:spPr>
        <p:txBody>
          <a:bodyPr>
            <a:normAutofit/>
          </a:bodyPr>
          <a:lstStyle/>
          <a:p>
            <a:r>
              <a:rPr lang="en-US"/>
              <a:t>Circuit 2A</a:t>
            </a:r>
          </a:p>
        </p:txBody>
      </p:sp>
      <p:pic>
        <p:nvPicPr>
          <p:cNvPr id="4" name="Picture 4">
            <a:extLst>
              <a:ext uri="{FF2B5EF4-FFF2-40B4-BE49-F238E27FC236}">
                <a16:creationId xmlns:a16="http://schemas.microsoft.com/office/drawing/2014/main" id="{8107827D-D2CE-4A3A-A23D-194A64BD68D3}"/>
              </a:ext>
            </a:extLst>
          </p:cNvPr>
          <p:cNvPicPr>
            <a:picLocks noChangeAspect="1"/>
          </p:cNvPicPr>
          <p:nvPr/>
        </p:nvPicPr>
        <p:blipFill rotWithShape="1">
          <a:blip r:embed="rId3">
            <a:alphaModFix/>
          </a:blip>
          <a:srcRect t="16256" b="26347"/>
          <a:stretch/>
        </p:blipFill>
        <p:spPr>
          <a:xfrm>
            <a:off x="4634621" y="10"/>
            <a:ext cx="7557379" cy="6857990"/>
          </a:xfrm>
          <a:custGeom>
            <a:avLst/>
            <a:gdLst/>
            <a:ahLst/>
            <a:cxnLst/>
            <a:rect l="l" t="t" r="r" b="b"/>
            <a:pathLst>
              <a:path w="7557379" h="6858000">
                <a:moveTo>
                  <a:pt x="62130" y="0"/>
                </a:moveTo>
                <a:lnTo>
                  <a:pt x="7557379" y="0"/>
                </a:lnTo>
                <a:lnTo>
                  <a:pt x="7557379" y="6858000"/>
                </a:lnTo>
                <a:lnTo>
                  <a:pt x="0" y="6858000"/>
                </a:lnTo>
                <a:lnTo>
                  <a:pt x="0" y="6857999"/>
                </a:lnTo>
                <a:lnTo>
                  <a:pt x="736812" y="6857999"/>
                </a:lnTo>
                <a:lnTo>
                  <a:pt x="6722464" y="3"/>
                </a:lnTo>
                <a:lnTo>
                  <a:pt x="7041779" y="1"/>
                </a:lnTo>
                <a:lnTo>
                  <a:pt x="62130" y="1"/>
                </a:lnTo>
                <a:close/>
              </a:path>
            </a:pathLst>
          </a:custGeom>
        </p:spPr>
      </p:pic>
      <p:sp>
        <p:nvSpPr>
          <p:cNvPr id="31" name="Freeform: Shape 12">
            <a:extLst>
              <a:ext uri="{FF2B5EF4-FFF2-40B4-BE49-F238E27FC236}">
                <a16:creationId xmlns:a16="http://schemas.microsoft.com/office/drawing/2014/main" id="{6D6B3702-19B7-471C-974D-4A163151E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6547" y="0"/>
            <a:ext cx="6812757" cy="6858000"/>
          </a:xfrm>
          <a:custGeom>
            <a:avLst/>
            <a:gdLst>
              <a:gd name="connsiteX0" fmla="*/ 6010592 w 6899617"/>
              <a:gd name="connsiteY0" fmla="*/ 0 h 6858000"/>
              <a:gd name="connsiteX1" fmla="*/ 6899617 w 6899617"/>
              <a:gd name="connsiteY1" fmla="*/ 0 h 6858000"/>
              <a:gd name="connsiteX2" fmla="*/ 6899617 w 6899617"/>
              <a:gd name="connsiteY2" fmla="*/ 1529274 h 6858000"/>
              <a:gd name="connsiteX3" fmla="*/ 2229334 w 6899617"/>
              <a:gd name="connsiteY3" fmla="*/ 6858000 h 6858000"/>
              <a:gd name="connsiteX4" fmla="*/ 0 w 6899617"/>
              <a:gd name="connsiteY4" fmla="*/ 6858000 h 6858000"/>
              <a:gd name="connsiteX0" fmla="*/ 5966258 w 6855283"/>
              <a:gd name="connsiteY0" fmla="*/ 0 h 6858000"/>
              <a:gd name="connsiteX1" fmla="*/ 6855283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55283"/>
              <a:gd name="connsiteY0" fmla="*/ 0 h 6858000"/>
              <a:gd name="connsiteX1" fmla="*/ 6810948 w 6855283"/>
              <a:gd name="connsiteY1" fmla="*/ 0 h 6858000"/>
              <a:gd name="connsiteX2" fmla="*/ 6855283 w 6855283"/>
              <a:gd name="connsiteY2" fmla="*/ 1529274 h 6858000"/>
              <a:gd name="connsiteX3" fmla="*/ 2185000 w 6855283"/>
              <a:gd name="connsiteY3" fmla="*/ 6858000 h 6858000"/>
              <a:gd name="connsiteX4" fmla="*/ 0 w 6855283"/>
              <a:gd name="connsiteY4" fmla="*/ 6858000 h 6858000"/>
              <a:gd name="connsiteX5" fmla="*/ 5966258 w 6855283"/>
              <a:gd name="connsiteY5" fmla="*/ 0 h 6858000"/>
              <a:gd name="connsiteX0" fmla="*/ 5966258 w 6810948"/>
              <a:gd name="connsiteY0" fmla="*/ 0 h 6858000"/>
              <a:gd name="connsiteX1" fmla="*/ 6810948 w 6810948"/>
              <a:gd name="connsiteY1" fmla="*/ 0 h 6858000"/>
              <a:gd name="connsiteX2" fmla="*/ 6799865 w 6810948"/>
              <a:gd name="connsiteY2" fmla="*/ 1562525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0948"/>
              <a:gd name="connsiteY0" fmla="*/ 0 h 6858000"/>
              <a:gd name="connsiteX1" fmla="*/ 6810948 w 6810948"/>
              <a:gd name="connsiteY1" fmla="*/ 0 h 6858000"/>
              <a:gd name="connsiteX2" fmla="*/ 6799865 w 6810948"/>
              <a:gd name="connsiteY2" fmla="*/ 1551442 h 6858000"/>
              <a:gd name="connsiteX3" fmla="*/ 2185000 w 6810948"/>
              <a:gd name="connsiteY3" fmla="*/ 6858000 h 6858000"/>
              <a:gd name="connsiteX4" fmla="*/ 0 w 6810948"/>
              <a:gd name="connsiteY4" fmla="*/ 6858000 h 6858000"/>
              <a:gd name="connsiteX5" fmla="*/ 5966258 w 6810948"/>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 name="connsiteX0" fmla="*/ 5966258 w 6812757"/>
              <a:gd name="connsiteY0" fmla="*/ 0 h 6858000"/>
              <a:gd name="connsiteX1" fmla="*/ 6810948 w 6812757"/>
              <a:gd name="connsiteY1" fmla="*/ 0 h 6858000"/>
              <a:gd name="connsiteX2" fmla="*/ 6811779 w 6812757"/>
              <a:gd name="connsiteY2" fmla="*/ 1527614 h 6858000"/>
              <a:gd name="connsiteX3" fmla="*/ 2185000 w 6812757"/>
              <a:gd name="connsiteY3" fmla="*/ 6858000 h 6858000"/>
              <a:gd name="connsiteX4" fmla="*/ 0 w 6812757"/>
              <a:gd name="connsiteY4" fmla="*/ 6858000 h 6858000"/>
              <a:gd name="connsiteX5" fmla="*/ 5966258 w 681275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2757" h="6858000">
                <a:moveTo>
                  <a:pt x="5966258" y="0"/>
                </a:moveTo>
                <a:lnTo>
                  <a:pt x="6810948" y="0"/>
                </a:lnTo>
                <a:cubicBezTo>
                  <a:pt x="6807254" y="520842"/>
                  <a:pt x="6815473" y="1006772"/>
                  <a:pt x="6811779" y="1527614"/>
                </a:cubicBezTo>
                <a:lnTo>
                  <a:pt x="2185000" y="6858000"/>
                </a:lnTo>
                <a:lnTo>
                  <a:pt x="0" y="6858000"/>
                </a:lnTo>
                <a:lnTo>
                  <a:pt x="5966258" y="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32" name="Straight Connector 14">
            <a:extLst>
              <a:ext uri="{FF2B5EF4-FFF2-40B4-BE49-F238E27FC236}">
                <a16:creationId xmlns:a16="http://schemas.microsoft.com/office/drawing/2014/main" id="{50D86B0D-0E25-49AC-8123-2522E0A76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8" name="Picture 39" descr="A picture containing person, indoor, young&#10;&#10;Description automatically generated">
            <a:extLst>
              <a:ext uri="{FF2B5EF4-FFF2-40B4-BE49-F238E27FC236}">
                <a16:creationId xmlns:a16="http://schemas.microsoft.com/office/drawing/2014/main" id="{0A9F7BAF-BC42-46B7-8021-80E7DDA70347}"/>
              </a:ext>
            </a:extLst>
          </p:cNvPr>
          <p:cNvPicPr>
            <a:picLocks noGrp="1" noChangeAspect="1"/>
          </p:cNvPicPr>
          <p:nvPr>
            <p:ph idx="1"/>
          </p:nvPr>
        </p:nvPicPr>
        <p:blipFill>
          <a:blip r:embed="rId4"/>
          <a:stretch>
            <a:fillRect/>
          </a:stretch>
        </p:blipFill>
        <p:spPr>
          <a:xfrm>
            <a:off x="2633" y="1367469"/>
            <a:ext cx="2136050" cy="3383853"/>
          </a:xfrm>
        </p:spPr>
      </p:pic>
      <p:sp>
        <p:nvSpPr>
          <p:cNvPr id="42" name="TextBox 41">
            <a:extLst>
              <a:ext uri="{FF2B5EF4-FFF2-40B4-BE49-F238E27FC236}">
                <a16:creationId xmlns:a16="http://schemas.microsoft.com/office/drawing/2014/main" id="{617A8243-0C4F-4389-8808-23519D31A836}"/>
              </a:ext>
            </a:extLst>
          </p:cNvPr>
          <p:cNvSpPr txBox="1"/>
          <p:nvPr/>
        </p:nvSpPr>
        <p:spPr>
          <a:xfrm>
            <a:off x="2390172" y="1290576"/>
            <a:ext cx="47591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6" name="Picture 6">
            <a:hlinkClick r:id="" action="ppaction://media"/>
            <a:extLst>
              <a:ext uri="{FF2B5EF4-FFF2-40B4-BE49-F238E27FC236}">
                <a16:creationId xmlns:a16="http://schemas.microsoft.com/office/drawing/2014/main" id="{CF854B09-11BD-4C58-AEDD-4C32244EB381}"/>
              </a:ext>
            </a:extLst>
          </p:cNvPr>
          <p:cNvPicPr>
            <a:picLocks noRot="1" noChangeAspect="1"/>
          </p:cNvPicPr>
          <p:nvPr>
            <a:videoFile r:link="rId1"/>
          </p:nvPr>
        </p:nvPicPr>
        <p:blipFill>
          <a:blip r:embed="rId5"/>
          <a:stretch>
            <a:fillRect/>
          </a:stretch>
        </p:blipFill>
        <p:spPr>
          <a:xfrm>
            <a:off x="2700759" y="1226796"/>
            <a:ext cx="4572000" cy="2571750"/>
          </a:xfrm>
          <a:prstGeom prst="rect">
            <a:avLst/>
          </a:prstGeom>
        </p:spPr>
      </p:pic>
    </p:spTree>
    <p:extLst>
      <p:ext uri="{BB962C8B-B14F-4D97-AF65-F5344CB8AC3E}">
        <p14:creationId xmlns:p14="http://schemas.microsoft.com/office/powerpoint/2010/main" val="6988662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8">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2" name="Straight Connector 10">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3" name="Rectangle 12">
            <a:extLst>
              <a:ext uri="{FF2B5EF4-FFF2-40B4-BE49-F238E27FC236}">
                <a16:creationId xmlns:a16="http://schemas.microsoft.com/office/drawing/2014/main" id="{C3B0A228-9EA3-4009-A82E-9402BBC72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4">
            <a:extLst>
              <a:ext uri="{FF2B5EF4-FFF2-40B4-BE49-F238E27FC236}">
                <a16:creationId xmlns:a16="http://schemas.microsoft.com/office/drawing/2014/main" id="{02E0C409-730D-455F-AA8F-0646ABDB1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8973"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823C9A-FBF9-4310-A4CE-B2C01E91FD55}"/>
              </a:ext>
            </a:extLst>
          </p:cNvPr>
          <p:cNvSpPr>
            <a:spLocks noGrp="1"/>
          </p:cNvSpPr>
          <p:nvPr>
            <p:ph type="title"/>
          </p:nvPr>
        </p:nvSpPr>
        <p:spPr>
          <a:xfrm>
            <a:off x="72343" y="91152"/>
            <a:ext cx="4123482" cy="897520"/>
          </a:xfrm>
        </p:spPr>
        <p:txBody>
          <a:bodyPr vert="horz" lIns="91440" tIns="45720" rIns="91440" bIns="45720" rtlCol="0" anchor="t">
            <a:normAutofit/>
          </a:bodyPr>
          <a:lstStyle/>
          <a:p>
            <a:r>
              <a:rPr lang="en-US" sz="4800" cap="all" spc="300"/>
              <a:t>Circuit 2B</a:t>
            </a:r>
          </a:p>
        </p:txBody>
      </p:sp>
      <p:pic>
        <p:nvPicPr>
          <p:cNvPr id="4" name="Picture 4">
            <a:extLst>
              <a:ext uri="{FF2B5EF4-FFF2-40B4-BE49-F238E27FC236}">
                <a16:creationId xmlns:a16="http://schemas.microsoft.com/office/drawing/2014/main" id="{57109F4F-CBA1-46EF-8D34-FBD2CECCB578}"/>
              </a:ext>
            </a:extLst>
          </p:cNvPr>
          <p:cNvPicPr>
            <a:picLocks noGrp="1" noChangeAspect="1"/>
          </p:cNvPicPr>
          <p:nvPr>
            <p:ph idx="1"/>
          </p:nvPr>
        </p:nvPicPr>
        <p:blipFill rotWithShape="1">
          <a:blip r:embed="rId3"/>
          <a:srcRect r="1" b="36396"/>
          <a:stretch/>
        </p:blipFill>
        <p:spPr>
          <a:xfrm>
            <a:off x="5318308" y="10"/>
            <a:ext cx="6873692" cy="685799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close/>
              </a:path>
            </a:pathLst>
          </a:custGeom>
        </p:spPr>
      </p:pic>
      <p:pic>
        <p:nvPicPr>
          <p:cNvPr id="5" name="Picture 24">
            <a:extLst>
              <a:ext uri="{FF2B5EF4-FFF2-40B4-BE49-F238E27FC236}">
                <a16:creationId xmlns:a16="http://schemas.microsoft.com/office/drawing/2014/main" id="{4F608D6A-62D9-4F5B-AC1F-B2832E2EC9C8}"/>
              </a:ext>
            </a:extLst>
          </p:cNvPr>
          <p:cNvPicPr>
            <a:picLocks noChangeAspect="1"/>
          </p:cNvPicPr>
          <p:nvPr/>
        </p:nvPicPr>
        <p:blipFill>
          <a:blip r:embed="rId3"/>
          <a:stretch>
            <a:fillRect/>
          </a:stretch>
        </p:blipFill>
        <p:spPr>
          <a:xfrm>
            <a:off x="39777" y="918259"/>
            <a:ext cx="2003891" cy="3150244"/>
          </a:xfrm>
          <a:prstGeom prst="rect">
            <a:avLst/>
          </a:prstGeom>
        </p:spPr>
      </p:pic>
      <p:pic>
        <p:nvPicPr>
          <p:cNvPr id="3" name="Picture 5">
            <a:hlinkClick r:id="" action="ppaction://media"/>
            <a:extLst>
              <a:ext uri="{FF2B5EF4-FFF2-40B4-BE49-F238E27FC236}">
                <a16:creationId xmlns:a16="http://schemas.microsoft.com/office/drawing/2014/main" id="{A6B692F6-029A-4124-B340-74DBBA31EC16}"/>
              </a:ext>
            </a:extLst>
          </p:cNvPr>
          <p:cNvPicPr>
            <a:picLocks noRot="1" noChangeAspect="1"/>
          </p:cNvPicPr>
          <p:nvPr>
            <a:videoFile r:link="rId1"/>
          </p:nvPr>
        </p:nvPicPr>
        <p:blipFill>
          <a:blip r:embed="rId4"/>
          <a:stretch>
            <a:fillRect/>
          </a:stretch>
        </p:blipFill>
        <p:spPr>
          <a:xfrm>
            <a:off x="2434442" y="1133722"/>
            <a:ext cx="4572000" cy="2571750"/>
          </a:xfrm>
          <a:prstGeom prst="rect">
            <a:avLst/>
          </a:prstGeom>
        </p:spPr>
      </p:pic>
    </p:spTree>
    <p:extLst>
      <p:ext uri="{BB962C8B-B14F-4D97-AF65-F5344CB8AC3E}">
        <p14:creationId xmlns:p14="http://schemas.microsoft.com/office/powerpoint/2010/main" val="243909402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Shape 20">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6" name="Straight Connector 22">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8" name="Rectangle 24">
            <a:extLst>
              <a:ext uri="{FF2B5EF4-FFF2-40B4-BE49-F238E27FC236}">
                <a16:creationId xmlns:a16="http://schemas.microsoft.com/office/drawing/2014/main" id="{C3B0A228-9EA3-4009-A82E-9402BBC72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5682CC-08FF-4EAC-80E2-EEBFF622767A}"/>
              </a:ext>
            </a:extLst>
          </p:cNvPr>
          <p:cNvSpPr>
            <a:spLocks noGrp="1"/>
          </p:cNvSpPr>
          <p:nvPr>
            <p:ph type="title"/>
          </p:nvPr>
        </p:nvSpPr>
        <p:spPr>
          <a:xfrm>
            <a:off x="-4822" y="62215"/>
            <a:ext cx="4953000" cy="2481974"/>
          </a:xfrm>
        </p:spPr>
        <p:txBody>
          <a:bodyPr vert="horz" lIns="91440" tIns="45720" rIns="91440" bIns="45720" rtlCol="0" anchor="t">
            <a:normAutofit/>
          </a:bodyPr>
          <a:lstStyle/>
          <a:p>
            <a:r>
              <a:rPr lang="en-US" sz="4800" cap="all" spc="300"/>
              <a:t>Circuit 2C</a:t>
            </a:r>
          </a:p>
        </p:txBody>
      </p:sp>
      <p:pic>
        <p:nvPicPr>
          <p:cNvPr id="4" name="Picture 4" descr="A picture containing text, electronics, cable, connector&#10;&#10;Description automatically generated">
            <a:extLst>
              <a:ext uri="{FF2B5EF4-FFF2-40B4-BE49-F238E27FC236}">
                <a16:creationId xmlns:a16="http://schemas.microsoft.com/office/drawing/2014/main" id="{59DD73F9-367E-470F-9CDD-7B209EBA2485}"/>
              </a:ext>
            </a:extLst>
          </p:cNvPr>
          <p:cNvPicPr>
            <a:picLocks noGrp="1" noChangeAspect="1"/>
          </p:cNvPicPr>
          <p:nvPr>
            <p:ph idx="1"/>
          </p:nvPr>
        </p:nvPicPr>
        <p:blipFill rotWithShape="1">
          <a:blip r:embed="rId3"/>
          <a:srcRect t="11168" r="1" b="1189"/>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30" name="Freeform: Shape 26">
            <a:extLst>
              <a:ext uri="{FF2B5EF4-FFF2-40B4-BE49-F238E27FC236}">
                <a16:creationId xmlns:a16="http://schemas.microsoft.com/office/drawing/2014/main" id="{02E0C409-730D-455F-AA8F-0646ABDB1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8973"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6" descr="Diagram&#10;&#10;Description automatically generated">
            <a:extLst>
              <a:ext uri="{FF2B5EF4-FFF2-40B4-BE49-F238E27FC236}">
                <a16:creationId xmlns:a16="http://schemas.microsoft.com/office/drawing/2014/main" id="{704FEAD8-9847-4361-A626-6133A6675524}"/>
              </a:ext>
            </a:extLst>
          </p:cNvPr>
          <p:cNvPicPr>
            <a:picLocks noChangeAspect="1"/>
          </p:cNvPicPr>
          <p:nvPr/>
        </p:nvPicPr>
        <p:blipFill>
          <a:blip r:embed="rId4"/>
          <a:stretch>
            <a:fillRect/>
          </a:stretch>
        </p:blipFill>
        <p:spPr>
          <a:xfrm>
            <a:off x="84881" y="777995"/>
            <a:ext cx="2743200" cy="2562668"/>
          </a:xfrm>
          <a:prstGeom prst="rect">
            <a:avLst/>
          </a:prstGeom>
        </p:spPr>
      </p:pic>
      <p:pic>
        <p:nvPicPr>
          <p:cNvPr id="3" name="Picture 5">
            <a:hlinkClick r:id="" action="ppaction://media"/>
            <a:extLst>
              <a:ext uri="{FF2B5EF4-FFF2-40B4-BE49-F238E27FC236}">
                <a16:creationId xmlns:a16="http://schemas.microsoft.com/office/drawing/2014/main" id="{7796A1C1-6C72-4740-9C48-476177FFE2D8}"/>
              </a:ext>
            </a:extLst>
          </p:cNvPr>
          <p:cNvPicPr>
            <a:picLocks noRot="1" noChangeAspect="1"/>
          </p:cNvPicPr>
          <p:nvPr>
            <a:videoFile r:link="rId1"/>
          </p:nvPr>
        </p:nvPicPr>
        <p:blipFill>
          <a:blip r:embed="rId5"/>
          <a:stretch>
            <a:fillRect/>
          </a:stretch>
        </p:blipFill>
        <p:spPr>
          <a:xfrm>
            <a:off x="67518" y="3348821"/>
            <a:ext cx="4176532" cy="2436713"/>
          </a:xfrm>
          <a:prstGeom prst="rect">
            <a:avLst/>
          </a:prstGeom>
        </p:spPr>
      </p:pic>
    </p:spTree>
    <p:extLst>
      <p:ext uri="{BB962C8B-B14F-4D97-AF65-F5344CB8AC3E}">
        <p14:creationId xmlns:p14="http://schemas.microsoft.com/office/powerpoint/2010/main" val="286053225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7" name="Straight Connector 21">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8" name="Rectangle 23">
            <a:extLst>
              <a:ext uri="{FF2B5EF4-FFF2-40B4-BE49-F238E27FC236}">
                <a16:creationId xmlns:a16="http://schemas.microsoft.com/office/drawing/2014/main" id="{C3B0A228-9EA3-4009-A82E-9402BBC72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C69189-8058-40AE-A0E5-B61E5BEAB468}"/>
              </a:ext>
            </a:extLst>
          </p:cNvPr>
          <p:cNvSpPr>
            <a:spLocks noGrp="1"/>
          </p:cNvSpPr>
          <p:nvPr>
            <p:ph type="title"/>
          </p:nvPr>
        </p:nvSpPr>
        <p:spPr>
          <a:xfrm>
            <a:off x="1143001" y="1181101"/>
            <a:ext cx="4953000" cy="2481974"/>
          </a:xfrm>
        </p:spPr>
        <p:txBody>
          <a:bodyPr vert="horz" lIns="91440" tIns="45720" rIns="91440" bIns="45720" rtlCol="0" anchor="t">
            <a:normAutofit/>
          </a:bodyPr>
          <a:lstStyle/>
          <a:p>
            <a:r>
              <a:rPr lang="en-US" sz="4800" cap="all" spc="300"/>
              <a:t>Code Analysis</a:t>
            </a:r>
          </a:p>
        </p:txBody>
      </p:sp>
      <p:pic>
        <p:nvPicPr>
          <p:cNvPr id="4" name="Picture 4" descr="Text&#10;&#10;Description automatically generated">
            <a:extLst>
              <a:ext uri="{FF2B5EF4-FFF2-40B4-BE49-F238E27FC236}">
                <a16:creationId xmlns:a16="http://schemas.microsoft.com/office/drawing/2014/main" id="{9996DD98-7BE6-47D1-9190-29B942D75720}"/>
              </a:ext>
            </a:extLst>
          </p:cNvPr>
          <p:cNvPicPr>
            <a:picLocks noGrp="1" noChangeAspect="1"/>
          </p:cNvPicPr>
          <p:nvPr>
            <p:ph idx="1"/>
          </p:nvPr>
        </p:nvPicPr>
        <p:blipFill rotWithShape="1">
          <a:blip r:embed="rId2"/>
          <a:srcRect l="4386" r="6390" b="-2"/>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21" name="Freeform: Shape 25">
            <a:extLst>
              <a:ext uri="{FF2B5EF4-FFF2-40B4-BE49-F238E27FC236}">
                <a16:creationId xmlns:a16="http://schemas.microsoft.com/office/drawing/2014/main" id="{02E0C409-730D-455F-AA8F-0646ABDB1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8973"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943914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theme/theme1.xml><?xml version="1.0" encoding="utf-8"?>
<a:theme xmlns:a="http://schemas.openxmlformats.org/drawingml/2006/main" name="RegattaVTI">
  <a:themeElements>
    <a:clrScheme name="Regatta Yellow">
      <a:dk1>
        <a:sysClr val="windowText" lastClr="000000"/>
      </a:dk1>
      <a:lt1>
        <a:sysClr val="window" lastClr="FFFFFF"/>
      </a:lt1>
      <a:dk2>
        <a:srgbClr val="181C30"/>
      </a:dk2>
      <a:lt2>
        <a:srgbClr val="C8E1F4"/>
      </a:lt2>
      <a:accent1>
        <a:srgbClr val="217ED3"/>
      </a:accent1>
      <a:accent2>
        <a:srgbClr val="B92525"/>
      </a:accent2>
      <a:accent3>
        <a:srgbClr val="18558C"/>
      </a:accent3>
      <a:accent4>
        <a:srgbClr val="1D8B35"/>
      </a:accent4>
      <a:accent5>
        <a:srgbClr val="EA75AA"/>
      </a:accent5>
      <a:accent6>
        <a:srgbClr val="F5A700"/>
      </a:accent6>
      <a:hlink>
        <a:srgbClr val="DB0000"/>
      </a:hlink>
      <a:folHlink>
        <a:srgbClr val="066BB6"/>
      </a:folHlink>
    </a:clrScheme>
    <a:fontScheme name="Walbaum Display">
      <a:majorFont>
        <a:latin typeface="Walbaum Display"/>
        <a:ea typeface=""/>
        <a:cs typeface=""/>
      </a:majorFont>
      <a:minorFont>
        <a:latin typeface="Walbaum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attaVTI" id="{FFC3BCE5-6357-41D1-8E67-3F85B69D7E86}" vid="{893A6374-FE17-48E5-8B62-678C1B11AA1B}"/>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14</Slides>
  <Notes>0</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RegattaVTI</vt:lpstr>
      <vt:lpstr>Spark Fun Kit</vt:lpstr>
      <vt:lpstr>Outline</vt:lpstr>
      <vt:lpstr>Purpose</vt:lpstr>
      <vt:lpstr>Project Components</vt:lpstr>
      <vt:lpstr>Project implementation</vt:lpstr>
      <vt:lpstr>Circuit 2A</vt:lpstr>
      <vt:lpstr>Circuit 2B</vt:lpstr>
      <vt:lpstr>Circuit 2C</vt:lpstr>
      <vt:lpstr>Code Analysis</vt:lpstr>
      <vt:lpstr>Simon Says</vt:lpstr>
      <vt:lpstr>Robotic Car</vt:lpstr>
      <vt:lpstr>Trouble Shooting</vt:lpstr>
      <vt:lpstr>Solutions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2021-11-11T18:36:55Z</dcterms:created>
  <dcterms:modified xsi:type="dcterms:W3CDTF">2021-11-12T01:05:55Z</dcterms:modified>
</cp:coreProperties>
</file>