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4" r:id="rId1"/>
  </p:sldMasterIdLst>
  <p:sldIdLst>
    <p:sldId id="256" r:id="rId2"/>
    <p:sldId id="257" r:id="rId3"/>
    <p:sldId id="258" r:id="rId4"/>
    <p:sldId id="259" r:id="rId5"/>
    <p:sldId id="260" r:id="rId6"/>
    <p:sldId id="261" r:id="rId7"/>
    <p:sldId id="262" r:id="rId8"/>
    <p:sldId id="263" r:id="rId9"/>
    <p:sldId id="264" r:id="rId10"/>
    <p:sldId id="268" r:id="rId11"/>
    <p:sldId id="269" r:id="rId12"/>
    <p:sldId id="265" r:id="rId13"/>
    <p:sldId id="267"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ACD53B-D3E5-4D8C-9E47-F52F0D8C43F7}" v="1330" dt="2021-11-12T01:05:43.199"/>
    <p1510:client id="{4BA77E09-4991-44BC-84FD-8CD87C16FAA1}" v="12" dt="2021-11-12T00:33:36.217"/>
    <p1510:client id="{6D9E3D01-4DB4-4F91-B59F-6D4D9AF7667A}" v="135" dt="2021-11-12T00:24:43.839"/>
    <p1510:client id="{77C47412-4D9C-4971-9939-A571065B041A}" v="2" dt="2021-11-12T01:04:49.558"/>
    <p1510:client id="{F1F76E34-F175-498A-B19E-2D0A750497A6}" v="12" dt="2021-11-12T00:57:13.1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p:nvPr/>
        </p:nvSpPr>
        <p:spPr>
          <a:xfrm>
            <a:off x="5318308" y="0"/>
            <a:ext cx="6873692" cy="6858000"/>
          </a:xfrm>
          <a:custGeom>
            <a:avLst/>
            <a:gdLst>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0 w 12192000"/>
              <a:gd name="connsiteY6" fmla="*/ 0 h 6858000"/>
              <a:gd name="connsiteX7" fmla="*/ 6700 w 12192000"/>
              <a:gd name="connsiteY7" fmla="*/ 0 h 6858000"/>
              <a:gd name="connsiteX8" fmla="*/ 6700 w 12192000"/>
              <a:gd name="connsiteY8" fmla="*/ 6858000 h 6858000"/>
              <a:gd name="connsiteX9" fmla="*/ 0 w 12192000"/>
              <a:gd name="connsiteY9" fmla="*/ 6858000 h 6858000"/>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11328900 w 12192000"/>
              <a:gd name="connsiteY6" fmla="*/ 0 h 6858000"/>
              <a:gd name="connsiteX7" fmla="*/ 0 w 12192000"/>
              <a:gd name="connsiteY7" fmla="*/ 6858000 h 6858000"/>
              <a:gd name="connsiteX8" fmla="*/ 6700 w 12192000"/>
              <a:gd name="connsiteY8" fmla="*/ 0 h 6858000"/>
              <a:gd name="connsiteX9" fmla="*/ 6700 w 12192000"/>
              <a:gd name="connsiteY9" fmla="*/ 6858000 h 6858000"/>
              <a:gd name="connsiteX10" fmla="*/ 0 w 12192000"/>
              <a:gd name="connsiteY10" fmla="*/ 6858000 h 6858000"/>
              <a:gd name="connsiteX0" fmla="*/ 11322200 w 12185300"/>
              <a:gd name="connsiteY0" fmla="*/ 0 h 6858000"/>
              <a:gd name="connsiteX1" fmla="*/ 12185300 w 12185300"/>
              <a:gd name="connsiteY1" fmla="*/ 0 h 6858000"/>
              <a:gd name="connsiteX2" fmla="*/ 12185300 w 12185300"/>
              <a:gd name="connsiteY2" fmla="*/ 6858000 h 6858000"/>
              <a:gd name="connsiteX3" fmla="*/ 5311608 w 12185300"/>
              <a:gd name="connsiteY3" fmla="*/ 6858000 h 6858000"/>
              <a:gd name="connsiteX4" fmla="*/ 11322197 w 12185300"/>
              <a:gd name="connsiteY4" fmla="*/ 4 h 6858000"/>
              <a:gd name="connsiteX5" fmla="*/ 11322198 w 12185300"/>
              <a:gd name="connsiteY5" fmla="*/ 2 h 6858000"/>
              <a:gd name="connsiteX6" fmla="*/ 11322200 w 12185300"/>
              <a:gd name="connsiteY6" fmla="*/ 0 h 6858000"/>
              <a:gd name="connsiteX7" fmla="*/ 0 w 12185300"/>
              <a:gd name="connsiteY7" fmla="*/ 6858000 h 6858000"/>
              <a:gd name="connsiteX8" fmla="*/ 0 w 12185300"/>
              <a:gd name="connsiteY8" fmla="*/ 0 h 6858000"/>
              <a:gd name="connsiteX9" fmla="*/ 0 w 12185300"/>
              <a:gd name="connsiteY9" fmla="*/ 6858000 h 6858000"/>
              <a:gd name="connsiteX0" fmla="*/ 6010592 w 6873692"/>
              <a:gd name="connsiteY0" fmla="*/ 0 h 6858000"/>
              <a:gd name="connsiteX1" fmla="*/ 6873692 w 6873692"/>
              <a:gd name="connsiteY1" fmla="*/ 0 h 6858000"/>
              <a:gd name="connsiteX2" fmla="*/ 6873692 w 6873692"/>
              <a:gd name="connsiteY2" fmla="*/ 6858000 h 6858000"/>
              <a:gd name="connsiteX3" fmla="*/ 0 w 6873692"/>
              <a:gd name="connsiteY3" fmla="*/ 6858000 h 6858000"/>
              <a:gd name="connsiteX4" fmla="*/ 6010589 w 6873692"/>
              <a:gd name="connsiteY4" fmla="*/ 4 h 6858000"/>
              <a:gd name="connsiteX5" fmla="*/ 6010590 w 6873692"/>
              <a:gd name="connsiteY5" fmla="*/ 2 h 6858000"/>
              <a:gd name="connsiteX6" fmla="*/ 6010592 w 68736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5FCBBA-905A-4FD1-BFBA-F3EE6DA264E0}"/>
              </a:ext>
            </a:extLst>
          </p:cNvPr>
          <p:cNvSpPr>
            <a:spLocks noGrp="1"/>
          </p:cNvSpPr>
          <p:nvPr>
            <p:ph type="ctrTitle"/>
          </p:nvPr>
        </p:nvSpPr>
        <p:spPr>
          <a:xfrm>
            <a:off x="1143000" y="1181098"/>
            <a:ext cx="8986580" cy="2832404"/>
          </a:xfrm>
        </p:spPr>
        <p:txBody>
          <a:bodyPr anchor="t">
            <a:normAutofit/>
          </a:bodyPr>
          <a:lstStyle>
            <a:lvl1pPr algn="l">
              <a:lnSpc>
                <a:spcPct val="100000"/>
              </a:lnSpc>
              <a:defRPr sz="4800" cap="all" spc="300" baseline="0"/>
            </a:lvl1pPr>
          </a:lstStyle>
          <a:p>
            <a:r>
              <a:rPr lang="en-US" dirty="0"/>
              <a:t>Click to edit Master title style</a:t>
            </a:r>
          </a:p>
        </p:txBody>
      </p:sp>
      <p:sp>
        <p:nvSpPr>
          <p:cNvPr id="3" name="Subtitle 2">
            <a:extLst>
              <a:ext uri="{FF2B5EF4-FFF2-40B4-BE49-F238E27FC236}">
                <a16:creationId xmlns:a16="http://schemas.microsoft.com/office/drawing/2014/main" id="{13DD287E-F1C8-463F-8429-D1B5B1582520}"/>
              </a:ext>
            </a:extLst>
          </p:cNvPr>
          <p:cNvSpPr>
            <a:spLocks noGrp="1"/>
          </p:cNvSpPr>
          <p:nvPr>
            <p:ph type="subTitle" idx="1"/>
          </p:nvPr>
        </p:nvSpPr>
        <p:spPr>
          <a:xfrm>
            <a:off x="1143000" y="5463522"/>
            <a:ext cx="8986580" cy="650311"/>
          </a:xfrm>
        </p:spPr>
        <p:txBody>
          <a:bodyPr>
            <a:norm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81F44ED-7973-4A99-B2CA-A8962BCE0D5D}"/>
              </a:ext>
            </a:extLst>
          </p:cNvPr>
          <p:cNvSpPr>
            <a:spLocks noGrp="1"/>
          </p:cNvSpPr>
          <p:nvPr>
            <p:ph type="dt" sz="half" idx="10"/>
          </p:nvPr>
        </p:nvSpPr>
        <p:spPr/>
        <p:txBody>
          <a:bodyPr/>
          <a:lstStyle/>
          <a:p>
            <a:fld id="{3CADBD16-5BFB-4D9F-9646-C75D1B53BBB6}" type="datetimeFigureOut">
              <a:rPr lang="en-US" smtClean="0"/>
              <a:t>11/11/2021</a:t>
            </a:fld>
            <a:endParaRPr lang="en-US"/>
          </a:p>
        </p:txBody>
      </p:sp>
      <p:sp>
        <p:nvSpPr>
          <p:cNvPr id="5" name="Footer Placeholder 4">
            <a:extLst>
              <a:ext uri="{FF2B5EF4-FFF2-40B4-BE49-F238E27FC236}">
                <a16:creationId xmlns:a16="http://schemas.microsoft.com/office/drawing/2014/main" id="{08DF96F2-D6BE-49AC-A605-5AE87C3F2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7FC50-B13C-4B63-AE64-F71A6EDE63B6}"/>
              </a:ext>
            </a:extLst>
          </p:cNvPr>
          <p:cNvSpPr>
            <a:spLocks noGrp="1"/>
          </p:cNvSpPr>
          <p:nvPr>
            <p:ph type="sldNum" sz="quarter" idx="12"/>
          </p:nvPr>
        </p:nvSpPr>
        <p:spPr/>
        <p:txBody>
          <a:bodyPr/>
          <a:lstStyle/>
          <a:p>
            <a:fld id="{C0722274-0FAA-4649-AA4E-4210F4F32167}" type="slidenum">
              <a:rPr lang="en-US" smtClean="0"/>
              <a:t>‹#›</a:t>
            </a:fld>
            <a:endParaRPr lang="en-US"/>
          </a:p>
        </p:txBody>
      </p:sp>
      <p:cxnSp>
        <p:nvCxnSpPr>
          <p:cNvPr id="12" name="Straight Connector 11">
            <a:extLst>
              <a:ext uri="{FF2B5EF4-FFF2-40B4-BE49-F238E27FC236}">
                <a16:creationId xmlns:a16="http://schemas.microsoft.com/office/drawing/2014/main" id="{4C75A547-BCD1-42BE-966E-53CA0AB93165}"/>
              </a:ext>
            </a:extLst>
          </p:cNvPr>
          <p:cNvCxnSpPr>
            <a:cxnSpLocks/>
          </p:cNvCxnSpPr>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560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3BF2-BCE9-47D7-B1C0-1F0E4936B6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2722E9-C3E4-48AF-996A-495AE659FA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9E516-382B-4845-93BF-20C16EE0DB05}"/>
              </a:ext>
            </a:extLst>
          </p:cNvPr>
          <p:cNvSpPr>
            <a:spLocks noGrp="1"/>
          </p:cNvSpPr>
          <p:nvPr>
            <p:ph type="dt" sz="half" idx="10"/>
          </p:nvPr>
        </p:nvSpPr>
        <p:spPr/>
        <p:txBody>
          <a:bodyPr/>
          <a:lstStyle/>
          <a:p>
            <a:fld id="{3CADBD16-5BFB-4D9F-9646-C75D1B53BBB6}" type="datetimeFigureOut">
              <a:rPr lang="en-US" smtClean="0"/>
              <a:t>11/11/2021</a:t>
            </a:fld>
            <a:endParaRPr lang="en-US"/>
          </a:p>
        </p:txBody>
      </p:sp>
      <p:sp>
        <p:nvSpPr>
          <p:cNvPr id="5" name="Footer Placeholder 4">
            <a:extLst>
              <a:ext uri="{FF2B5EF4-FFF2-40B4-BE49-F238E27FC236}">
                <a16:creationId xmlns:a16="http://schemas.microsoft.com/office/drawing/2014/main" id="{EAB96E16-F168-442A-843C-5D490D54B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61BEA-A969-437A-BD8B-CB1B709AD430}"/>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511760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28449-3E11-45FF-BF3A-651867603E75}"/>
              </a:ext>
            </a:extLst>
          </p:cNvPr>
          <p:cNvSpPr>
            <a:spLocks noGrp="1"/>
          </p:cNvSpPr>
          <p:nvPr>
            <p:ph type="title" orient="vert"/>
          </p:nvPr>
        </p:nvSpPr>
        <p:spPr>
          <a:xfrm>
            <a:off x="8572500" y="870625"/>
            <a:ext cx="2476499" cy="50292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AFC0EAB0-2DFA-4CBA-86B1-1826EF523D4D}"/>
              </a:ext>
            </a:extLst>
          </p:cNvPr>
          <p:cNvSpPr>
            <a:spLocks noGrp="1"/>
          </p:cNvSpPr>
          <p:nvPr>
            <p:ph type="body" orient="vert" idx="1"/>
          </p:nvPr>
        </p:nvSpPr>
        <p:spPr>
          <a:xfrm>
            <a:off x="1143000" y="870625"/>
            <a:ext cx="7324928" cy="50292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FA22F89-E1F5-45D7-945A-8A2886C4BA59}"/>
              </a:ext>
            </a:extLst>
          </p:cNvPr>
          <p:cNvSpPr>
            <a:spLocks noGrp="1"/>
          </p:cNvSpPr>
          <p:nvPr>
            <p:ph type="dt" sz="half" idx="10"/>
          </p:nvPr>
        </p:nvSpPr>
        <p:spPr/>
        <p:txBody>
          <a:bodyPr/>
          <a:lstStyle/>
          <a:p>
            <a:fld id="{3CADBD16-5BFB-4D9F-9646-C75D1B53BBB6}" type="datetimeFigureOut">
              <a:rPr lang="en-US" smtClean="0"/>
              <a:t>11/11/2021</a:t>
            </a:fld>
            <a:endParaRPr lang="en-US"/>
          </a:p>
        </p:txBody>
      </p:sp>
      <p:sp>
        <p:nvSpPr>
          <p:cNvPr id="5" name="Footer Placeholder 4">
            <a:extLst>
              <a:ext uri="{FF2B5EF4-FFF2-40B4-BE49-F238E27FC236}">
                <a16:creationId xmlns:a16="http://schemas.microsoft.com/office/drawing/2014/main" id="{637E7E82-5FB8-4289-AD0C-0BA788E14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A4046-1A2C-41F5-A177-1C3919C20569}"/>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51421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D6F3-88F1-4195-8395-57AA096BB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8D06C-EB08-40B3-AFB3-A62F441122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3962F-B413-4C4C-A490-724DDB9E7DB9}"/>
              </a:ext>
            </a:extLst>
          </p:cNvPr>
          <p:cNvSpPr>
            <a:spLocks noGrp="1"/>
          </p:cNvSpPr>
          <p:nvPr>
            <p:ph type="dt" sz="half" idx="10"/>
          </p:nvPr>
        </p:nvSpPr>
        <p:spPr/>
        <p:txBody>
          <a:bodyPr/>
          <a:lstStyle/>
          <a:p>
            <a:fld id="{3CADBD16-5BFB-4D9F-9646-C75D1B53BBB6}" type="datetimeFigureOut">
              <a:rPr lang="en-US" smtClean="0"/>
              <a:t>11/11/2021</a:t>
            </a:fld>
            <a:endParaRPr lang="en-US"/>
          </a:p>
        </p:txBody>
      </p:sp>
      <p:sp>
        <p:nvSpPr>
          <p:cNvPr id="5" name="Footer Placeholder 4">
            <a:extLst>
              <a:ext uri="{FF2B5EF4-FFF2-40B4-BE49-F238E27FC236}">
                <a16:creationId xmlns:a16="http://schemas.microsoft.com/office/drawing/2014/main" id="{02871813-4E87-4C04-835D-76246010B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22BA3-033C-491E-A045-F0052AC19A8C}"/>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855585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19AD-2EDD-4B4F-9F9E-46A4441847A6}"/>
              </a:ext>
            </a:extLst>
          </p:cNvPr>
          <p:cNvSpPr>
            <a:spLocks noGrp="1"/>
          </p:cNvSpPr>
          <p:nvPr>
            <p:ph type="title"/>
          </p:nvPr>
        </p:nvSpPr>
        <p:spPr>
          <a:xfrm>
            <a:off x="1143000" y="1709738"/>
            <a:ext cx="8520952"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00EE5927-21D5-4EBA-A112-CAD1BD38BCB1}"/>
              </a:ext>
            </a:extLst>
          </p:cNvPr>
          <p:cNvSpPr>
            <a:spLocks noGrp="1"/>
          </p:cNvSpPr>
          <p:nvPr>
            <p:ph type="body" idx="1"/>
          </p:nvPr>
        </p:nvSpPr>
        <p:spPr>
          <a:xfrm>
            <a:off x="1143000" y="4589466"/>
            <a:ext cx="8520952" cy="813266"/>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CEF0D16-9D87-4D76-A5A5-534E24B7DD25}"/>
              </a:ext>
            </a:extLst>
          </p:cNvPr>
          <p:cNvSpPr>
            <a:spLocks noGrp="1"/>
          </p:cNvSpPr>
          <p:nvPr>
            <p:ph type="dt" sz="half" idx="10"/>
          </p:nvPr>
        </p:nvSpPr>
        <p:spPr/>
        <p:txBody>
          <a:bodyPr/>
          <a:lstStyle/>
          <a:p>
            <a:fld id="{3CADBD16-5BFB-4D9F-9646-C75D1B53BBB6}" type="datetimeFigureOut">
              <a:rPr lang="en-US" smtClean="0"/>
              <a:t>11/11/2021</a:t>
            </a:fld>
            <a:endParaRPr lang="en-US"/>
          </a:p>
        </p:txBody>
      </p:sp>
      <p:sp>
        <p:nvSpPr>
          <p:cNvPr id="5" name="Footer Placeholder 4">
            <a:extLst>
              <a:ext uri="{FF2B5EF4-FFF2-40B4-BE49-F238E27FC236}">
                <a16:creationId xmlns:a16="http://schemas.microsoft.com/office/drawing/2014/main" id="{5965F387-5AAC-45D0-ABCE-B1CF4BC7E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AF6FE-0006-4F40-A7FB-E0FDBADF7548}"/>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539458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AADE-587E-4574-B21B-7ABDE5A236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2F9DA5-4DFB-4211-A58A-FFD842C27A65}"/>
              </a:ext>
            </a:extLst>
          </p:cNvPr>
          <p:cNvSpPr>
            <a:spLocks noGrp="1"/>
          </p:cNvSpPr>
          <p:nvPr>
            <p:ph sz="half" idx="1"/>
          </p:nvPr>
        </p:nvSpPr>
        <p:spPr>
          <a:xfrm>
            <a:off x="1143000" y="2339501"/>
            <a:ext cx="4798979" cy="3550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A99F26-66AF-4614-91CE-C93A24BAC23A}"/>
              </a:ext>
            </a:extLst>
          </p:cNvPr>
          <p:cNvSpPr>
            <a:spLocks noGrp="1"/>
          </p:cNvSpPr>
          <p:nvPr>
            <p:ph sz="half" idx="2"/>
          </p:nvPr>
        </p:nvSpPr>
        <p:spPr>
          <a:xfrm>
            <a:off x="6250020" y="2339501"/>
            <a:ext cx="4798980" cy="35505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F8F678E-59B5-4DF9-ABCB-506B9CB701CC}"/>
              </a:ext>
            </a:extLst>
          </p:cNvPr>
          <p:cNvSpPr>
            <a:spLocks noGrp="1"/>
          </p:cNvSpPr>
          <p:nvPr>
            <p:ph type="dt" sz="half" idx="10"/>
          </p:nvPr>
        </p:nvSpPr>
        <p:spPr/>
        <p:txBody>
          <a:bodyPr/>
          <a:lstStyle/>
          <a:p>
            <a:fld id="{3CADBD16-5BFB-4D9F-9646-C75D1B53BBB6}" type="datetimeFigureOut">
              <a:rPr lang="en-US" smtClean="0"/>
              <a:t>11/11/2021</a:t>
            </a:fld>
            <a:endParaRPr lang="en-US"/>
          </a:p>
        </p:txBody>
      </p:sp>
      <p:sp>
        <p:nvSpPr>
          <p:cNvPr id="6" name="Footer Placeholder 5">
            <a:extLst>
              <a:ext uri="{FF2B5EF4-FFF2-40B4-BE49-F238E27FC236}">
                <a16:creationId xmlns:a16="http://schemas.microsoft.com/office/drawing/2014/main" id="{18B50A53-317B-444A-9BA2-F69CDBF5D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269A1-B0FB-4C8F-B6AA-0718C92D3D2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528161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BBBF-42B2-4A5D-B145-46983A530170}"/>
              </a:ext>
            </a:extLst>
          </p:cNvPr>
          <p:cNvSpPr>
            <a:spLocks noGrp="1"/>
          </p:cNvSpPr>
          <p:nvPr>
            <p:ph type="title"/>
          </p:nvPr>
        </p:nvSpPr>
        <p:spPr>
          <a:xfrm>
            <a:off x="1143000" y="1133272"/>
            <a:ext cx="9905999" cy="84630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804BE44-5271-4B5D-B649-35E3AF20B48F}"/>
              </a:ext>
            </a:extLst>
          </p:cNvPr>
          <p:cNvSpPr>
            <a:spLocks noGrp="1"/>
          </p:cNvSpPr>
          <p:nvPr>
            <p:ph type="body" idx="1"/>
          </p:nvPr>
        </p:nvSpPr>
        <p:spPr>
          <a:xfrm>
            <a:off x="1142999" y="2067127"/>
            <a:ext cx="4798980"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4D7891E-0C0A-4688-97DD-C0715E322194}"/>
              </a:ext>
            </a:extLst>
          </p:cNvPr>
          <p:cNvSpPr>
            <a:spLocks noGrp="1"/>
          </p:cNvSpPr>
          <p:nvPr>
            <p:ph sz="half" idx="2"/>
          </p:nvPr>
        </p:nvSpPr>
        <p:spPr>
          <a:xfrm>
            <a:off x="1143001" y="2864795"/>
            <a:ext cx="4798978"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5EAF30-3412-49B0-93D1-596CC2695B26}"/>
              </a:ext>
            </a:extLst>
          </p:cNvPr>
          <p:cNvSpPr>
            <a:spLocks noGrp="1"/>
          </p:cNvSpPr>
          <p:nvPr>
            <p:ph type="body" sz="quarter" idx="3"/>
          </p:nvPr>
        </p:nvSpPr>
        <p:spPr>
          <a:xfrm>
            <a:off x="6250018" y="2067127"/>
            <a:ext cx="4798981"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707B9B7-F41C-4314-9F0C-BB84547FB8CA}"/>
              </a:ext>
            </a:extLst>
          </p:cNvPr>
          <p:cNvSpPr>
            <a:spLocks noGrp="1"/>
          </p:cNvSpPr>
          <p:nvPr>
            <p:ph sz="quarter" idx="4"/>
          </p:nvPr>
        </p:nvSpPr>
        <p:spPr>
          <a:xfrm>
            <a:off x="6250019" y="2864795"/>
            <a:ext cx="4798982"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421587F-6AFC-4906-86EB-6B0A86EEF300}"/>
              </a:ext>
            </a:extLst>
          </p:cNvPr>
          <p:cNvSpPr>
            <a:spLocks noGrp="1"/>
          </p:cNvSpPr>
          <p:nvPr>
            <p:ph type="dt" sz="half" idx="10"/>
          </p:nvPr>
        </p:nvSpPr>
        <p:spPr/>
        <p:txBody>
          <a:bodyPr/>
          <a:lstStyle/>
          <a:p>
            <a:fld id="{3CADBD16-5BFB-4D9F-9646-C75D1B53BBB6}" type="datetimeFigureOut">
              <a:rPr lang="en-US" smtClean="0"/>
              <a:t>11/11/2021</a:t>
            </a:fld>
            <a:endParaRPr lang="en-US"/>
          </a:p>
        </p:txBody>
      </p:sp>
      <p:sp>
        <p:nvSpPr>
          <p:cNvPr id="8" name="Footer Placeholder 7">
            <a:extLst>
              <a:ext uri="{FF2B5EF4-FFF2-40B4-BE49-F238E27FC236}">
                <a16:creationId xmlns:a16="http://schemas.microsoft.com/office/drawing/2014/main" id="{354BE2C5-583B-49BC-9864-B01EEF7987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39B236-45F5-4CC6-8D53-A6903A1CC8B3}"/>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553683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B206-0678-4577-B79F-760526A5FD76}"/>
              </a:ext>
            </a:extLst>
          </p:cNvPr>
          <p:cNvSpPr>
            <a:spLocks noGrp="1"/>
          </p:cNvSpPr>
          <p:nvPr>
            <p:ph type="title"/>
          </p:nvPr>
        </p:nvSpPr>
        <p:spPr>
          <a:xfrm>
            <a:off x="2019300" y="1322615"/>
            <a:ext cx="8175171" cy="4212771"/>
          </a:xfrm>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E6D5FCB8-AFD3-4801-BBD6-9548F4CF7C86}"/>
              </a:ext>
            </a:extLst>
          </p:cNvPr>
          <p:cNvSpPr>
            <a:spLocks noGrp="1"/>
          </p:cNvSpPr>
          <p:nvPr>
            <p:ph type="dt" sz="half" idx="10"/>
          </p:nvPr>
        </p:nvSpPr>
        <p:spPr/>
        <p:txBody>
          <a:bodyPr/>
          <a:lstStyle/>
          <a:p>
            <a:fld id="{3CADBD16-5BFB-4D9F-9646-C75D1B53BBB6}" type="datetimeFigureOut">
              <a:rPr lang="en-US" smtClean="0"/>
              <a:t>11/11/2021</a:t>
            </a:fld>
            <a:endParaRPr lang="en-US"/>
          </a:p>
        </p:txBody>
      </p:sp>
      <p:sp>
        <p:nvSpPr>
          <p:cNvPr id="4" name="Footer Placeholder 3">
            <a:extLst>
              <a:ext uri="{FF2B5EF4-FFF2-40B4-BE49-F238E27FC236}">
                <a16:creationId xmlns:a16="http://schemas.microsoft.com/office/drawing/2014/main" id="{0F6DACF8-CBC0-416B-B28E-EE18C4238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0C7421-FF49-4CE9-87D0-2B4FFE0E3DC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79626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19CBFE-15AA-4447-9F9C-D8B0BEB242DA}"/>
              </a:ext>
            </a:extLst>
          </p:cNvPr>
          <p:cNvSpPr>
            <a:spLocks noGrp="1"/>
          </p:cNvSpPr>
          <p:nvPr>
            <p:ph type="dt" sz="half" idx="10"/>
          </p:nvPr>
        </p:nvSpPr>
        <p:spPr/>
        <p:txBody>
          <a:bodyPr/>
          <a:lstStyle/>
          <a:p>
            <a:fld id="{3CADBD16-5BFB-4D9F-9646-C75D1B53BBB6}" type="datetimeFigureOut">
              <a:rPr lang="en-US" smtClean="0"/>
              <a:t>11/11/2021</a:t>
            </a:fld>
            <a:endParaRPr lang="en-US"/>
          </a:p>
        </p:txBody>
      </p:sp>
      <p:sp>
        <p:nvSpPr>
          <p:cNvPr id="3" name="Footer Placeholder 2">
            <a:extLst>
              <a:ext uri="{FF2B5EF4-FFF2-40B4-BE49-F238E27FC236}">
                <a16:creationId xmlns:a16="http://schemas.microsoft.com/office/drawing/2014/main" id="{C6B48227-EC1E-4063-9682-891A2DB1A8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2C6A63-C3F4-4563-A542-9A41AC946C3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446616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00C1-FE18-461C-801C-8626C7759861}"/>
              </a:ext>
            </a:extLst>
          </p:cNvPr>
          <p:cNvSpPr>
            <a:spLocks noGrp="1"/>
          </p:cNvSpPr>
          <p:nvPr>
            <p:ph type="title"/>
          </p:nvPr>
        </p:nvSpPr>
        <p:spPr>
          <a:xfrm>
            <a:off x="1143000" y="1600200"/>
            <a:ext cx="3932237" cy="1964986"/>
          </a:xfrm>
        </p:spPr>
        <p:txBody>
          <a:bodyPr anchor="b">
            <a:normAutofit/>
          </a:bodyPr>
          <a:lstStyle>
            <a:lvl1pPr>
              <a:lnSpc>
                <a:spcPct val="110000"/>
              </a:lnSpc>
              <a:defRPr sz="2400" cap="all" spc="30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B14CFF3-3406-49E3-9D5A-1BE90FFA508E}"/>
              </a:ext>
            </a:extLst>
          </p:cNvPr>
          <p:cNvSpPr>
            <a:spLocks noGrp="1"/>
          </p:cNvSpPr>
          <p:nvPr>
            <p:ph idx="1"/>
          </p:nvPr>
        </p:nvSpPr>
        <p:spPr>
          <a:xfrm>
            <a:off x="5627451" y="987425"/>
            <a:ext cx="542154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33D14FF-9082-4BBA-BC7A-F4C5B78599C5}"/>
              </a:ext>
            </a:extLst>
          </p:cNvPr>
          <p:cNvSpPr>
            <a:spLocks noGrp="1"/>
          </p:cNvSpPr>
          <p:nvPr>
            <p:ph type="body" sz="half" idx="2"/>
          </p:nvPr>
        </p:nvSpPr>
        <p:spPr>
          <a:xfrm>
            <a:off x="1143000" y="3662464"/>
            <a:ext cx="3932237" cy="2206523"/>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D5A2726-EB8E-4DF7-9A1B-F03BD8C7179E}"/>
              </a:ext>
            </a:extLst>
          </p:cNvPr>
          <p:cNvSpPr>
            <a:spLocks noGrp="1"/>
          </p:cNvSpPr>
          <p:nvPr>
            <p:ph type="dt" sz="half" idx="10"/>
          </p:nvPr>
        </p:nvSpPr>
        <p:spPr/>
        <p:txBody>
          <a:bodyPr/>
          <a:lstStyle/>
          <a:p>
            <a:fld id="{3CADBD16-5BFB-4D9F-9646-C75D1B53BBB6}" type="datetimeFigureOut">
              <a:rPr lang="en-US" smtClean="0"/>
              <a:t>11/11/2021</a:t>
            </a:fld>
            <a:endParaRPr lang="en-US"/>
          </a:p>
        </p:txBody>
      </p:sp>
      <p:sp>
        <p:nvSpPr>
          <p:cNvPr id="6" name="Footer Placeholder 5">
            <a:extLst>
              <a:ext uri="{FF2B5EF4-FFF2-40B4-BE49-F238E27FC236}">
                <a16:creationId xmlns:a16="http://schemas.microsoft.com/office/drawing/2014/main" id="{8D9929BE-611C-4FE6-B0A5-E0FF9DF96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90B32-1D0E-4BCD-8850-59EA235F7EB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590704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A1460E-1069-4FCA-B04E-28F77C861046}"/>
              </a:ext>
            </a:extLst>
          </p:cNvPr>
          <p:cNvSpPr>
            <a:spLocks noGrp="1"/>
          </p:cNvSpPr>
          <p:nvPr>
            <p:ph type="pic" idx="1"/>
          </p:nvPr>
        </p:nvSpPr>
        <p:spPr>
          <a:xfrm>
            <a:off x="5513614" y="987425"/>
            <a:ext cx="55353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6138C1E-867B-4FE9-8783-9B1246AEB797}"/>
              </a:ext>
            </a:extLst>
          </p:cNvPr>
          <p:cNvSpPr>
            <a:spLocks noGrp="1"/>
          </p:cNvSpPr>
          <p:nvPr>
            <p:ph type="body" sz="half" idx="2"/>
          </p:nvPr>
        </p:nvSpPr>
        <p:spPr>
          <a:xfrm>
            <a:off x="1143000" y="3657601"/>
            <a:ext cx="3932236" cy="2211388"/>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0721568-4870-46F2-9F7E-F410702012D9}"/>
              </a:ext>
            </a:extLst>
          </p:cNvPr>
          <p:cNvSpPr>
            <a:spLocks noGrp="1"/>
          </p:cNvSpPr>
          <p:nvPr>
            <p:ph type="dt" sz="half" idx="10"/>
          </p:nvPr>
        </p:nvSpPr>
        <p:spPr/>
        <p:txBody>
          <a:bodyPr/>
          <a:lstStyle/>
          <a:p>
            <a:fld id="{3CADBD16-5BFB-4D9F-9646-C75D1B53BBB6}" type="datetimeFigureOut">
              <a:rPr lang="en-US" smtClean="0"/>
              <a:t>11/11/2021</a:t>
            </a:fld>
            <a:endParaRPr lang="en-US"/>
          </a:p>
        </p:txBody>
      </p:sp>
      <p:sp>
        <p:nvSpPr>
          <p:cNvPr id="6" name="Footer Placeholder 5">
            <a:extLst>
              <a:ext uri="{FF2B5EF4-FFF2-40B4-BE49-F238E27FC236}">
                <a16:creationId xmlns:a16="http://schemas.microsoft.com/office/drawing/2014/main" id="{0BB3CC65-0E73-45A1-9D4F-3F4559B3B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C58CD-9BC3-431E-A7B4-D596A7F06C5E}"/>
              </a:ext>
            </a:extLst>
          </p:cNvPr>
          <p:cNvSpPr>
            <a:spLocks noGrp="1"/>
          </p:cNvSpPr>
          <p:nvPr>
            <p:ph type="sldNum" sz="quarter" idx="12"/>
          </p:nvPr>
        </p:nvSpPr>
        <p:spPr/>
        <p:txBody>
          <a:bodyPr/>
          <a:lstStyle/>
          <a:p>
            <a:fld id="{C0722274-0FAA-4649-AA4E-4210F4F32167}" type="slidenum">
              <a:rPr lang="en-US" smtClean="0"/>
              <a:t>‹#›</a:t>
            </a:fld>
            <a:endParaRPr lang="en-US"/>
          </a:p>
        </p:txBody>
      </p:sp>
      <p:sp>
        <p:nvSpPr>
          <p:cNvPr id="2" name="Title 1">
            <a:extLst>
              <a:ext uri="{FF2B5EF4-FFF2-40B4-BE49-F238E27FC236}">
                <a16:creationId xmlns:a16="http://schemas.microsoft.com/office/drawing/2014/main" id="{2368F756-D171-474C-8B1A-C818032F6F78}"/>
              </a:ext>
            </a:extLst>
          </p:cNvPr>
          <p:cNvSpPr>
            <a:spLocks noGrp="1"/>
          </p:cNvSpPr>
          <p:nvPr>
            <p:ph type="title"/>
          </p:nvPr>
        </p:nvSpPr>
        <p:spPr>
          <a:xfrm>
            <a:off x="1143000" y="1600201"/>
            <a:ext cx="3932236" cy="1959428"/>
          </a:xfrm>
        </p:spPr>
        <p:txBody>
          <a:bodyPr anchor="b">
            <a:normAutofit/>
          </a:bodyPr>
          <a:lstStyle>
            <a:lvl1pPr>
              <a:lnSpc>
                <a:spcPct val="110000"/>
              </a:lnSpc>
              <a:defRPr sz="2400" cap="all" spc="300" baseline="0"/>
            </a:lvl1pPr>
          </a:lstStyle>
          <a:p>
            <a:r>
              <a:rPr lang="en-US" dirty="0"/>
              <a:t>Click to edit Master title style</a:t>
            </a:r>
          </a:p>
        </p:txBody>
      </p:sp>
    </p:spTree>
    <p:extLst>
      <p:ext uri="{BB962C8B-B14F-4D97-AF65-F5344CB8AC3E}">
        <p14:creationId xmlns:p14="http://schemas.microsoft.com/office/powerpoint/2010/main" val="4238665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C2F78B-DEE8-4195-A196-DFC51BDADFF9}"/>
              </a:ext>
            </a:extLst>
          </p:cNvPr>
          <p:cNvSpPr/>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A1D79D08-4BE8-4799-BE09-5078DFEE2256}"/>
              </a:ext>
            </a:extLst>
          </p:cNvPr>
          <p:cNvSpPr/>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C95D65A1-16CB-407F-993F-2A6D59BCC0C8}"/>
              </a:ext>
            </a:extLst>
          </p:cNvPr>
          <p:cNvCxnSpPr>
            <a:cxnSpLocks/>
          </p:cNvCxnSpPr>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0BA018A2-815D-41B0-A189-FDF7A5E88891}"/>
              </a:ext>
            </a:extLst>
          </p:cNvPr>
          <p:cNvSpPr>
            <a:spLocks noGrp="1"/>
          </p:cNvSpPr>
          <p:nvPr>
            <p:ph type="title"/>
          </p:nvPr>
        </p:nvSpPr>
        <p:spPr>
          <a:xfrm>
            <a:off x="1143000" y="872935"/>
            <a:ext cx="9905999" cy="13608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DFAE63-1276-4C7C-BFF5-F5DF1CDB23E5}"/>
              </a:ext>
            </a:extLst>
          </p:cNvPr>
          <p:cNvSpPr>
            <a:spLocks noGrp="1"/>
          </p:cNvSpPr>
          <p:nvPr>
            <p:ph type="body" idx="1"/>
          </p:nvPr>
        </p:nvSpPr>
        <p:spPr>
          <a:xfrm>
            <a:off x="1143000" y="2332026"/>
            <a:ext cx="9905999" cy="35671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80268-2D73-487C-843B-51648AE18194}"/>
              </a:ext>
            </a:extLst>
          </p:cNvPr>
          <p:cNvSpPr>
            <a:spLocks noGrp="1"/>
          </p:cNvSpPr>
          <p:nvPr>
            <p:ph type="dt" sz="half" idx="2"/>
          </p:nvPr>
        </p:nvSpPr>
        <p:spPr>
          <a:xfrm>
            <a:off x="7388157" y="6356350"/>
            <a:ext cx="3093395" cy="365125"/>
          </a:xfrm>
          <a:prstGeom prst="rect">
            <a:avLst/>
          </a:prstGeom>
        </p:spPr>
        <p:txBody>
          <a:bodyPr vert="horz" lIns="91440" tIns="45720" rIns="91440" bIns="45720" rtlCol="0" anchor="ctr"/>
          <a:lstStyle>
            <a:lvl1pPr algn="r">
              <a:defRPr sz="1050">
                <a:solidFill>
                  <a:schemeClr val="tx1"/>
                </a:solidFill>
              </a:defRPr>
            </a:lvl1pPr>
          </a:lstStyle>
          <a:p>
            <a:fld id="{3CADBD16-5BFB-4D9F-9646-C75D1B53BBB6}" type="datetimeFigureOut">
              <a:rPr lang="en-US" smtClean="0"/>
              <a:pPr/>
              <a:t>11/11/2021</a:t>
            </a:fld>
            <a:endParaRPr lang="en-US" dirty="0"/>
          </a:p>
        </p:txBody>
      </p:sp>
      <p:sp>
        <p:nvSpPr>
          <p:cNvPr id="5" name="Footer Placeholder 4">
            <a:extLst>
              <a:ext uri="{FF2B5EF4-FFF2-40B4-BE49-F238E27FC236}">
                <a16:creationId xmlns:a16="http://schemas.microsoft.com/office/drawing/2014/main" id="{99F61E6D-D51F-4BD7-B59D-19AF179177B8}"/>
              </a:ext>
            </a:extLst>
          </p:cNvPr>
          <p:cNvSpPr>
            <a:spLocks noGrp="1"/>
          </p:cNvSpPr>
          <p:nvPr>
            <p:ph type="ftr" sz="quarter" idx="3"/>
          </p:nvPr>
        </p:nvSpPr>
        <p:spPr>
          <a:xfrm>
            <a:off x="1143000" y="6356350"/>
            <a:ext cx="3959157" cy="365125"/>
          </a:xfrm>
          <a:prstGeom prst="rect">
            <a:avLst/>
          </a:prstGeom>
        </p:spPr>
        <p:txBody>
          <a:bodyPr vert="horz" lIns="91440" tIns="45720" rIns="91440" bIns="45720" rtlCol="0" anchor="ctr"/>
          <a:lstStyle>
            <a:lvl1pPr algn="l">
              <a:defRPr sz="105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27701B1-1C93-41C2-AEE1-815DEA51B962}"/>
              </a:ext>
            </a:extLst>
          </p:cNvPr>
          <p:cNvSpPr>
            <a:spLocks noGrp="1"/>
          </p:cNvSpPr>
          <p:nvPr>
            <p:ph type="sldNum" sz="quarter" idx="4"/>
          </p:nvPr>
        </p:nvSpPr>
        <p:spPr>
          <a:xfrm>
            <a:off x="10423186" y="6356350"/>
            <a:ext cx="625813" cy="365125"/>
          </a:xfrm>
          <a:prstGeom prst="rect">
            <a:avLst/>
          </a:prstGeom>
        </p:spPr>
        <p:txBody>
          <a:bodyPr vert="horz" lIns="91440" tIns="45720" rIns="91440" bIns="45720" rtlCol="0" anchor="ctr"/>
          <a:lstStyle>
            <a:lvl1pPr algn="r">
              <a:defRPr sz="1050">
                <a:solidFill>
                  <a:schemeClr val="tx1"/>
                </a:solidFill>
              </a:defRPr>
            </a:lvl1pPr>
          </a:lstStyle>
          <a:p>
            <a:fld id="{C0722274-0FAA-4649-AA4E-4210F4F32167}" type="slidenum">
              <a:rPr lang="en-US" smtClean="0"/>
              <a:pPr/>
              <a:t>‹#›</a:t>
            </a:fld>
            <a:endParaRPr lang="en-US" dirty="0"/>
          </a:p>
        </p:txBody>
      </p:sp>
    </p:spTree>
    <p:extLst>
      <p:ext uri="{BB962C8B-B14F-4D97-AF65-F5344CB8AC3E}">
        <p14:creationId xmlns:p14="http://schemas.microsoft.com/office/powerpoint/2010/main" val="2569819651"/>
      </p:ext>
    </p:extLst>
  </p:cSld>
  <p:clrMap bg1="dk1" tx1="lt1" bg2="dk2" tx2="lt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17" r:id="rId6"/>
    <p:sldLayoutId id="2147483813" r:id="rId7"/>
    <p:sldLayoutId id="2147483814" r:id="rId8"/>
    <p:sldLayoutId id="2147483815" r:id="rId9"/>
    <p:sldLayoutId id="2147483816" r:id="rId10"/>
    <p:sldLayoutId id="2147483818"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https://www.youtube.com/embed/d4Z3vKcIN34?feature=oembed" TargetMode="Externa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https://www.youtube.com/embed/2xbsITn9VBc?feature=oembed" TargetMode="Externa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https://www.youtube.com/embed/cgd5tso-U-M?feature=oembed" TargetMode="External"/><Relationship Id="rId5" Type="http://schemas.openxmlformats.org/officeDocument/2006/relationships/image" Target="../media/image21.jpe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4DE524F2-C7AF-4466-BA99-09C19DE0D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d</a:t>
            </a:r>
          </a:p>
        </p:txBody>
      </p:sp>
      <p:sp>
        <p:nvSpPr>
          <p:cNvPr id="85" name="Freeform: Shape 84">
            <a:extLst>
              <a:ext uri="{FF2B5EF4-FFF2-40B4-BE49-F238E27FC236}">
                <a16:creationId xmlns:a16="http://schemas.microsoft.com/office/drawing/2014/main" id="{F391DB8F-CD1E-4B48-81D6-9781BA3F4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93268" y="5474"/>
            <a:ext cx="9098732" cy="6858000"/>
          </a:xfrm>
          <a:custGeom>
            <a:avLst/>
            <a:gdLst>
              <a:gd name="connsiteX0" fmla="*/ 6010592 w 9098732"/>
              <a:gd name="connsiteY0" fmla="*/ 0 h 6858000"/>
              <a:gd name="connsiteX1" fmla="*/ 6873692 w 9098732"/>
              <a:gd name="connsiteY1" fmla="*/ 0 h 6858000"/>
              <a:gd name="connsiteX2" fmla="*/ 6873692 w 9098732"/>
              <a:gd name="connsiteY2" fmla="*/ 1553955 h 6858000"/>
              <a:gd name="connsiteX3" fmla="*/ 8235629 w 9098732"/>
              <a:gd name="connsiteY3" fmla="*/ 4 h 6858000"/>
              <a:gd name="connsiteX4" fmla="*/ 8235630 w 9098732"/>
              <a:gd name="connsiteY4" fmla="*/ 2 h 6858000"/>
              <a:gd name="connsiteX5" fmla="*/ 8235632 w 9098732"/>
              <a:gd name="connsiteY5" fmla="*/ 0 h 6858000"/>
              <a:gd name="connsiteX6" fmla="*/ 9098732 w 9098732"/>
              <a:gd name="connsiteY6" fmla="*/ 0 h 6858000"/>
              <a:gd name="connsiteX7" fmla="*/ 9098732 w 9098732"/>
              <a:gd name="connsiteY7" fmla="*/ 6858000 h 6858000"/>
              <a:gd name="connsiteX8" fmla="*/ 6873692 w 9098732"/>
              <a:gd name="connsiteY8" fmla="*/ 6858000 h 6858000"/>
              <a:gd name="connsiteX9" fmla="*/ 2225040 w 9098732"/>
              <a:gd name="connsiteY9" fmla="*/ 6858000 h 6858000"/>
              <a:gd name="connsiteX10" fmla="*/ 0 w 9098732"/>
              <a:gd name="connsiteY10" fmla="*/ 6858000 h 6858000"/>
              <a:gd name="connsiteX11" fmla="*/ 6010589 w 9098732"/>
              <a:gd name="connsiteY11" fmla="*/ 4 h 6858000"/>
              <a:gd name="connsiteX12" fmla="*/ 6010590 w 9098732"/>
              <a:gd name="connsiteY12" fmla="*/ 2 h 6858000"/>
              <a:gd name="connsiteX0" fmla="*/ 6010592 w 9098732"/>
              <a:gd name="connsiteY0" fmla="*/ 0 h 6858000"/>
              <a:gd name="connsiteX1" fmla="*/ 6873692 w 9098732"/>
              <a:gd name="connsiteY1" fmla="*/ 0 h 6858000"/>
              <a:gd name="connsiteX2" fmla="*/ 8235629 w 9098732"/>
              <a:gd name="connsiteY2" fmla="*/ 4 h 6858000"/>
              <a:gd name="connsiteX3" fmla="*/ 8235630 w 9098732"/>
              <a:gd name="connsiteY3" fmla="*/ 2 h 6858000"/>
              <a:gd name="connsiteX4" fmla="*/ 8235632 w 9098732"/>
              <a:gd name="connsiteY4" fmla="*/ 0 h 6858000"/>
              <a:gd name="connsiteX5" fmla="*/ 9098732 w 9098732"/>
              <a:gd name="connsiteY5" fmla="*/ 0 h 6858000"/>
              <a:gd name="connsiteX6" fmla="*/ 9098732 w 9098732"/>
              <a:gd name="connsiteY6" fmla="*/ 6858000 h 6858000"/>
              <a:gd name="connsiteX7" fmla="*/ 6873692 w 9098732"/>
              <a:gd name="connsiteY7" fmla="*/ 6858000 h 6858000"/>
              <a:gd name="connsiteX8" fmla="*/ 2225040 w 9098732"/>
              <a:gd name="connsiteY8" fmla="*/ 6858000 h 6858000"/>
              <a:gd name="connsiteX9" fmla="*/ 0 w 9098732"/>
              <a:gd name="connsiteY9" fmla="*/ 6858000 h 6858000"/>
              <a:gd name="connsiteX10" fmla="*/ 6010589 w 9098732"/>
              <a:gd name="connsiteY10" fmla="*/ 4 h 6858000"/>
              <a:gd name="connsiteX11" fmla="*/ 6010590 w 9098732"/>
              <a:gd name="connsiteY11" fmla="*/ 2 h 6858000"/>
              <a:gd name="connsiteX12" fmla="*/ 6010592 w 9098732"/>
              <a:gd name="connsiteY12" fmla="*/ 0 h 6858000"/>
              <a:gd name="connsiteX0" fmla="*/ 6010592 w 9098732"/>
              <a:gd name="connsiteY0" fmla="*/ 0 h 6858000"/>
              <a:gd name="connsiteX1" fmla="*/ 8235629 w 9098732"/>
              <a:gd name="connsiteY1" fmla="*/ 4 h 6858000"/>
              <a:gd name="connsiteX2" fmla="*/ 8235630 w 9098732"/>
              <a:gd name="connsiteY2" fmla="*/ 2 h 6858000"/>
              <a:gd name="connsiteX3" fmla="*/ 8235632 w 9098732"/>
              <a:gd name="connsiteY3" fmla="*/ 0 h 6858000"/>
              <a:gd name="connsiteX4" fmla="*/ 9098732 w 9098732"/>
              <a:gd name="connsiteY4" fmla="*/ 0 h 6858000"/>
              <a:gd name="connsiteX5" fmla="*/ 9098732 w 9098732"/>
              <a:gd name="connsiteY5" fmla="*/ 6858000 h 6858000"/>
              <a:gd name="connsiteX6" fmla="*/ 6873692 w 9098732"/>
              <a:gd name="connsiteY6" fmla="*/ 6858000 h 6858000"/>
              <a:gd name="connsiteX7" fmla="*/ 2225040 w 9098732"/>
              <a:gd name="connsiteY7" fmla="*/ 6858000 h 6858000"/>
              <a:gd name="connsiteX8" fmla="*/ 0 w 9098732"/>
              <a:gd name="connsiteY8" fmla="*/ 6858000 h 6858000"/>
              <a:gd name="connsiteX9" fmla="*/ 6010589 w 9098732"/>
              <a:gd name="connsiteY9" fmla="*/ 4 h 6858000"/>
              <a:gd name="connsiteX10" fmla="*/ 6010590 w 9098732"/>
              <a:gd name="connsiteY10" fmla="*/ 2 h 6858000"/>
              <a:gd name="connsiteX11" fmla="*/ 6010592 w 9098732"/>
              <a:gd name="connsiteY11" fmla="*/ 0 h 6858000"/>
              <a:gd name="connsiteX0" fmla="*/ 6010592 w 9098732"/>
              <a:gd name="connsiteY0" fmla="*/ 0 h 6858000"/>
              <a:gd name="connsiteX1" fmla="*/ 8235629 w 9098732"/>
              <a:gd name="connsiteY1" fmla="*/ 4 h 6858000"/>
              <a:gd name="connsiteX2" fmla="*/ 8235630 w 9098732"/>
              <a:gd name="connsiteY2" fmla="*/ 2 h 6858000"/>
              <a:gd name="connsiteX3" fmla="*/ 9098732 w 9098732"/>
              <a:gd name="connsiteY3" fmla="*/ 0 h 6858000"/>
              <a:gd name="connsiteX4" fmla="*/ 9098732 w 9098732"/>
              <a:gd name="connsiteY4" fmla="*/ 6858000 h 6858000"/>
              <a:gd name="connsiteX5" fmla="*/ 6873692 w 9098732"/>
              <a:gd name="connsiteY5" fmla="*/ 6858000 h 6858000"/>
              <a:gd name="connsiteX6" fmla="*/ 2225040 w 9098732"/>
              <a:gd name="connsiteY6" fmla="*/ 6858000 h 6858000"/>
              <a:gd name="connsiteX7" fmla="*/ 0 w 9098732"/>
              <a:gd name="connsiteY7" fmla="*/ 6858000 h 6858000"/>
              <a:gd name="connsiteX8" fmla="*/ 6010589 w 9098732"/>
              <a:gd name="connsiteY8" fmla="*/ 4 h 6858000"/>
              <a:gd name="connsiteX9" fmla="*/ 6010590 w 9098732"/>
              <a:gd name="connsiteY9" fmla="*/ 2 h 6858000"/>
              <a:gd name="connsiteX10" fmla="*/ 6010592 w 9098732"/>
              <a:gd name="connsiteY10" fmla="*/ 0 h 6858000"/>
              <a:gd name="connsiteX0" fmla="*/ 6010592 w 9098732"/>
              <a:gd name="connsiteY0" fmla="*/ 0 h 6858000"/>
              <a:gd name="connsiteX1" fmla="*/ 8235629 w 9098732"/>
              <a:gd name="connsiteY1" fmla="*/ 4 h 6858000"/>
              <a:gd name="connsiteX2" fmla="*/ 8235630 w 9098732"/>
              <a:gd name="connsiteY2" fmla="*/ 2 h 6858000"/>
              <a:gd name="connsiteX3" fmla="*/ 9098732 w 9098732"/>
              <a:gd name="connsiteY3" fmla="*/ 0 h 6858000"/>
              <a:gd name="connsiteX4" fmla="*/ 9098732 w 9098732"/>
              <a:gd name="connsiteY4" fmla="*/ 6858000 h 6858000"/>
              <a:gd name="connsiteX5" fmla="*/ 2225040 w 9098732"/>
              <a:gd name="connsiteY5" fmla="*/ 6858000 h 6858000"/>
              <a:gd name="connsiteX6" fmla="*/ 0 w 9098732"/>
              <a:gd name="connsiteY6" fmla="*/ 6858000 h 6858000"/>
              <a:gd name="connsiteX7" fmla="*/ 6010589 w 9098732"/>
              <a:gd name="connsiteY7" fmla="*/ 4 h 6858000"/>
              <a:gd name="connsiteX8" fmla="*/ 6010590 w 9098732"/>
              <a:gd name="connsiteY8" fmla="*/ 2 h 6858000"/>
              <a:gd name="connsiteX9" fmla="*/ 6010592 w 9098732"/>
              <a:gd name="connsiteY9" fmla="*/ 0 h 6858000"/>
              <a:gd name="connsiteX0" fmla="*/ 6010592 w 9098732"/>
              <a:gd name="connsiteY0" fmla="*/ 0 h 6858000"/>
              <a:gd name="connsiteX1" fmla="*/ 8235629 w 9098732"/>
              <a:gd name="connsiteY1" fmla="*/ 4 h 6858000"/>
              <a:gd name="connsiteX2" fmla="*/ 8235630 w 9098732"/>
              <a:gd name="connsiteY2" fmla="*/ 2 h 6858000"/>
              <a:gd name="connsiteX3" fmla="*/ 9098732 w 9098732"/>
              <a:gd name="connsiteY3" fmla="*/ 0 h 6858000"/>
              <a:gd name="connsiteX4" fmla="*/ 9098732 w 9098732"/>
              <a:gd name="connsiteY4" fmla="*/ 6858000 h 6858000"/>
              <a:gd name="connsiteX5" fmla="*/ 0 w 9098732"/>
              <a:gd name="connsiteY5" fmla="*/ 6858000 h 6858000"/>
              <a:gd name="connsiteX6" fmla="*/ 6010589 w 9098732"/>
              <a:gd name="connsiteY6" fmla="*/ 4 h 6858000"/>
              <a:gd name="connsiteX7" fmla="*/ 6010590 w 9098732"/>
              <a:gd name="connsiteY7" fmla="*/ 2 h 6858000"/>
              <a:gd name="connsiteX8" fmla="*/ 6010592 w 9098732"/>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6669974" y="183078"/>
            <a:ext cx="4953000" cy="2285993"/>
          </a:xfrm>
        </p:spPr>
        <p:txBody>
          <a:bodyPr anchor="b">
            <a:normAutofit/>
          </a:bodyPr>
          <a:lstStyle/>
          <a:p>
            <a:pPr algn="r"/>
            <a:r>
              <a:rPr lang="en-US">
                <a:ea typeface="Source Sans Pro SemiBold"/>
              </a:rPr>
              <a:t>Spark Fun Kit</a:t>
            </a:r>
            <a:endParaRPr lang="en-US" b="1"/>
          </a:p>
        </p:txBody>
      </p:sp>
      <p:sp>
        <p:nvSpPr>
          <p:cNvPr id="3" name="Subtitle 2"/>
          <p:cNvSpPr>
            <a:spLocks noGrp="1"/>
          </p:cNvSpPr>
          <p:nvPr>
            <p:ph type="subTitle" idx="1"/>
          </p:nvPr>
        </p:nvSpPr>
        <p:spPr>
          <a:xfrm>
            <a:off x="8701599" y="2635828"/>
            <a:ext cx="3099503" cy="1548040"/>
          </a:xfrm>
        </p:spPr>
        <p:txBody>
          <a:bodyPr vert="horz" lIns="91440" tIns="45720" rIns="91440" bIns="45720" rtlCol="0" anchor="t">
            <a:normAutofit/>
          </a:bodyPr>
          <a:lstStyle/>
          <a:p>
            <a:pPr algn="r">
              <a:lnSpc>
                <a:spcPct val="90000"/>
              </a:lnSpc>
            </a:pPr>
            <a:r>
              <a:rPr lang="en-US" sz="1500">
                <a:ea typeface="Source Sans Pro"/>
              </a:rPr>
              <a:t>Circuits 2A:Buzzer,</a:t>
            </a:r>
          </a:p>
          <a:p>
            <a:pPr algn="r">
              <a:lnSpc>
                <a:spcPct val="90000"/>
              </a:lnSpc>
            </a:pPr>
            <a:r>
              <a:rPr lang="en-US" sz="1500">
                <a:ea typeface="+mn-lt"/>
                <a:cs typeface="+mn-lt"/>
              </a:rPr>
              <a:t>Circuits </a:t>
            </a:r>
            <a:r>
              <a:rPr lang="en-US" sz="1500">
                <a:ea typeface="Source Sans Pro"/>
              </a:rPr>
              <a:t>2B: Digital Trumpet</a:t>
            </a:r>
            <a:endParaRPr lang="en-US" sz="1500"/>
          </a:p>
          <a:p>
            <a:pPr algn="r">
              <a:lnSpc>
                <a:spcPct val="90000"/>
              </a:lnSpc>
            </a:pPr>
            <a:r>
              <a:rPr lang="en-US" sz="1500" dirty="0">
                <a:ea typeface="+mn-lt"/>
                <a:cs typeface="+mn-lt"/>
              </a:rPr>
              <a:t>Circuits </a:t>
            </a:r>
            <a:r>
              <a:rPr lang="en-US" sz="1500" dirty="0">
                <a:ea typeface="Source Sans Pro"/>
              </a:rPr>
              <a:t>2C: "Simon Says" </a:t>
            </a:r>
            <a:r>
              <a:rPr lang="en-US" sz="1500">
                <a:ea typeface="Source Sans Pro"/>
              </a:rPr>
              <a:t>Gam</a:t>
            </a:r>
          </a:p>
          <a:p>
            <a:pPr algn="r">
              <a:lnSpc>
                <a:spcPct val="90000"/>
              </a:lnSpc>
            </a:pPr>
            <a:endParaRPr lang="en-US" sz="1500" dirty="0">
              <a:ea typeface="Source Sans Pro"/>
            </a:endParaRPr>
          </a:p>
          <a:p>
            <a:pPr algn="r">
              <a:lnSpc>
                <a:spcPct val="90000"/>
              </a:lnSpc>
            </a:pPr>
            <a:endParaRPr lang="en-US" sz="1500" dirty="0">
              <a:ea typeface="Source Sans Pro"/>
            </a:endParaRPr>
          </a:p>
        </p:txBody>
      </p:sp>
      <p:pic>
        <p:nvPicPr>
          <p:cNvPr id="4" name="Picture 3" descr="A web of dots connected">
            <a:extLst>
              <a:ext uri="{FF2B5EF4-FFF2-40B4-BE49-F238E27FC236}">
                <a16:creationId xmlns:a16="http://schemas.microsoft.com/office/drawing/2014/main" id="{6B1E5248-8F20-4D19-9540-7D284446D365}"/>
              </a:ext>
            </a:extLst>
          </p:cNvPr>
          <p:cNvPicPr>
            <a:picLocks noChangeAspect="1"/>
          </p:cNvPicPr>
          <p:nvPr/>
        </p:nvPicPr>
        <p:blipFill rotWithShape="1">
          <a:blip r:embed="rId2"/>
          <a:srcRect l="29744" r="10791" b="1"/>
          <a:stretch/>
        </p:blipFill>
        <p:spPr>
          <a:xfrm>
            <a:off x="21" y="6937"/>
            <a:ext cx="9113086" cy="6857990"/>
          </a:xfrm>
          <a:custGeom>
            <a:avLst/>
            <a:gdLst/>
            <a:ahLst/>
            <a:cxnLst/>
            <a:rect l="l" t="t" r="r" b="b"/>
            <a:pathLst>
              <a:path w="9113106" h="6858000">
                <a:moveTo>
                  <a:pt x="9113106" y="0"/>
                </a:moveTo>
                <a:lnTo>
                  <a:pt x="3102514" y="6858000"/>
                </a:lnTo>
                <a:lnTo>
                  <a:pt x="0" y="6858000"/>
                </a:lnTo>
                <a:lnTo>
                  <a:pt x="0" y="1"/>
                </a:lnTo>
                <a:close/>
              </a:path>
            </a:pathLst>
          </a:custGeom>
        </p:spPr>
      </p:pic>
      <p:sp>
        <p:nvSpPr>
          <p:cNvPr id="87" name="Freeform: Shape 86">
            <a:extLst>
              <a:ext uri="{FF2B5EF4-FFF2-40B4-BE49-F238E27FC236}">
                <a16:creationId xmlns:a16="http://schemas.microsoft.com/office/drawing/2014/main" id="{3093C5F1-820E-45E2-BF45-96B147FECB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85325" cy="6858000"/>
          </a:xfrm>
          <a:custGeom>
            <a:avLst/>
            <a:gdLst>
              <a:gd name="connsiteX0" fmla="*/ 4456883 w 6885325"/>
              <a:gd name="connsiteY0" fmla="*/ 6858000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4456884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5 w 6885325"/>
              <a:gd name="connsiteY6"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5 w 6885325"/>
              <a:gd name="connsiteY5"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6857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5325" h="6858000">
                <a:moveTo>
                  <a:pt x="6885325" y="6857999"/>
                </a:moveTo>
                <a:lnTo>
                  <a:pt x="0" y="6858000"/>
                </a:lnTo>
                <a:lnTo>
                  <a:pt x="6010592" y="0"/>
                </a:lnTo>
                <a:lnTo>
                  <a:pt x="6885325" y="0"/>
                </a:lnTo>
                <a:lnTo>
                  <a:pt x="6885325" y="6857999"/>
                </a:lnTo>
                <a:close/>
              </a:path>
            </a:pathLst>
          </a:custGeom>
          <a:solidFill>
            <a:srgbClr val="000000">
              <a:alpha val="6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5C15FB16-A1B5-4454-91DB-789E6B25EA71}"/>
              </a:ext>
            </a:extLst>
          </p:cNvPr>
          <p:cNvSpPr txBox="1"/>
          <p:nvPr/>
        </p:nvSpPr>
        <p:spPr>
          <a:xfrm>
            <a:off x="5545777" y="4269178"/>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Yusef Emile &amp; Cole Ellis</a:t>
            </a:r>
          </a:p>
          <a:p>
            <a:endParaRPr lang="en-US" dirty="0"/>
          </a:p>
        </p:txBody>
      </p:sp>
      <p:sp>
        <p:nvSpPr>
          <p:cNvPr id="6" name="TextBox 5">
            <a:extLst>
              <a:ext uri="{FF2B5EF4-FFF2-40B4-BE49-F238E27FC236}">
                <a16:creationId xmlns:a16="http://schemas.microsoft.com/office/drawing/2014/main" id="{1AA07627-D324-447D-9D3D-163072CCE43F}"/>
              </a:ext>
            </a:extLst>
          </p:cNvPr>
          <p:cNvSpPr txBox="1"/>
          <p:nvPr/>
        </p:nvSpPr>
        <p:spPr>
          <a:xfrm>
            <a:off x="9142392" y="3669845"/>
            <a:ext cx="2743200"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a:t>UltraSonic Sensor Car</a:t>
            </a:r>
            <a:endParaRPr lang="en-US" sz="1500" dirty="0"/>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35814-2D6F-4C3B-9AD5-F69844A36838}"/>
              </a:ext>
            </a:extLst>
          </p:cNvPr>
          <p:cNvSpPr>
            <a:spLocks noGrp="1"/>
          </p:cNvSpPr>
          <p:nvPr>
            <p:ph type="title"/>
          </p:nvPr>
        </p:nvSpPr>
        <p:spPr>
          <a:xfrm>
            <a:off x="959734" y="159069"/>
            <a:ext cx="9905999" cy="846307"/>
          </a:xfrm>
        </p:spPr>
        <p:txBody>
          <a:bodyPr/>
          <a:lstStyle/>
          <a:p>
            <a:r>
              <a:rPr lang="en-US"/>
              <a:t>Simon Says</a:t>
            </a:r>
          </a:p>
        </p:txBody>
      </p:sp>
      <p:sp>
        <p:nvSpPr>
          <p:cNvPr id="4" name="Text Placeholder 3">
            <a:extLst>
              <a:ext uri="{FF2B5EF4-FFF2-40B4-BE49-F238E27FC236}">
                <a16:creationId xmlns:a16="http://schemas.microsoft.com/office/drawing/2014/main" id="{78003C44-EAFA-4806-895A-890D03FFF68F}"/>
              </a:ext>
            </a:extLst>
          </p:cNvPr>
          <p:cNvSpPr>
            <a:spLocks noGrp="1"/>
          </p:cNvSpPr>
          <p:nvPr>
            <p:ph type="body" idx="1"/>
          </p:nvPr>
        </p:nvSpPr>
        <p:spPr>
          <a:xfrm>
            <a:off x="1007961" y="880722"/>
            <a:ext cx="4798980" cy="710119"/>
          </a:xfrm>
        </p:spPr>
        <p:txBody>
          <a:bodyPr/>
          <a:lstStyle/>
          <a:p>
            <a:r>
              <a:rPr lang="en-US"/>
              <a:t>Code</a:t>
            </a:r>
          </a:p>
        </p:txBody>
      </p:sp>
      <p:sp>
        <p:nvSpPr>
          <p:cNvPr id="5" name="Text Placeholder 4">
            <a:extLst>
              <a:ext uri="{FF2B5EF4-FFF2-40B4-BE49-F238E27FC236}">
                <a16:creationId xmlns:a16="http://schemas.microsoft.com/office/drawing/2014/main" id="{E772F46E-BCF4-45B0-A0D2-003AC0ECAF0F}"/>
              </a:ext>
            </a:extLst>
          </p:cNvPr>
          <p:cNvSpPr>
            <a:spLocks noGrp="1"/>
          </p:cNvSpPr>
          <p:nvPr>
            <p:ph type="body" sz="quarter" idx="3"/>
          </p:nvPr>
        </p:nvSpPr>
        <p:spPr>
          <a:xfrm>
            <a:off x="5707110" y="975173"/>
            <a:ext cx="4798981" cy="710119"/>
          </a:xfrm>
        </p:spPr>
        <p:txBody>
          <a:bodyPr/>
          <a:lstStyle/>
          <a:p>
            <a:r>
              <a:rPr lang="en-US"/>
              <a:t>Action</a:t>
            </a:r>
          </a:p>
        </p:txBody>
      </p:sp>
      <p:pic>
        <p:nvPicPr>
          <p:cNvPr id="13" name="Picture 13">
            <a:extLst>
              <a:ext uri="{FF2B5EF4-FFF2-40B4-BE49-F238E27FC236}">
                <a16:creationId xmlns:a16="http://schemas.microsoft.com/office/drawing/2014/main" id="{9F3B17C7-DFB0-41F2-8700-0C76C10B4598}"/>
              </a:ext>
            </a:extLst>
          </p:cNvPr>
          <p:cNvPicPr>
            <a:picLocks noGrp="1" noChangeAspect="1"/>
          </p:cNvPicPr>
          <p:nvPr>
            <p:ph sz="quarter" idx="4"/>
          </p:nvPr>
        </p:nvPicPr>
        <p:blipFill>
          <a:blip r:embed="rId2"/>
          <a:stretch>
            <a:fillRect/>
          </a:stretch>
        </p:blipFill>
        <p:spPr>
          <a:xfrm>
            <a:off x="196072" y="2013730"/>
            <a:ext cx="2992953" cy="3648758"/>
          </a:xfrm>
        </p:spPr>
      </p:pic>
      <p:pic>
        <p:nvPicPr>
          <p:cNvPr id="15" name="Picture 15" descr="Graphical user interface, text, application, email&#10;&#10;Description automatically generated">
            <a:extLst>
              <a:ext uri="{FF2B5EF4-FFF2-40B4-BE49-F238E27FC236}">
                <a16:creationId xmlns:a16="http://schemas.microsoft.com/office/drawing/2014/main" id="{AD0CD764-B17D-4B2D-A55E-5644E53D3395}"/>
              </a:ext>
            </a:extLst>
          </p:cNvPr>
          <p:cNvPicPr>
            <a:picLocks noChangeAspect="1"/>
          </p:cNvPicPr>
          <p:nvPr/>
        </p:nvPicPr>
        <p:blipFill>
          <a:blip r:embed="rId3"/>
          <a:stretch>
            <a:fillRect/>
          </a:stretch>
        </p:blipFill>
        <p:spPr>
          <a:xfrm>
            <a:off x="3358737" y="2016492"/>
            <a:ext cx="8710552" cy="3685977"/>
          </a:xfrm>
          <a:prstGeom prst="rect">
            <a:avLst/>
          </a:prstGeom>
        </p:spPr>
      </p:pic>
    </p:spTree>
    <p:extLst>
      <p:ext uri="{BB962C8B-B14F-4D97-AF65-F5344CB8AC3E}">
        <p14:creationId xmlns:p14="http://schemas.microsoft.com/office/powerpoint/2010/main" val="1538910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5CA76-31FE-47E3-AD7E-C3F69DAC9D4E}"/>
              </a:ext>
            </a:extLst>
          </p:cNvPr>
          <p:cNvSpPr>
            <a:spLocks noGrp="1"/>
          </p:cNvSpPr>
          <p:nvPr>
            <p:ph type="title"/>
          </p:nvPr>
        </p:nvSpPr>
        <p:spPr>
          <a:xfrm>
            <a:off x="390896" y="252519"/>
            <a:ext cx="9905999" cy="846307"/>
          </a:xfrm>
        </p:spPr>
        <p:txBody>
          <a:bodyPr/>
          <a:lstStyle/>
          <a:p>
            <a:r>
              <a:rPr lang="en-US"/>
              <a:t>Robotic Car</a:t>
            </a:r>
          </a:p>
        </p:txBody>
      </p:sp>
      <p:sp>
        <p:nvSpPr>
          <p:cNvPr id="4" name="Text Placeholder 3">
            <a:extLst>
              <a:ext uri="{FF2B5EF4-FFF2-40B4-BE49-F238E27FC236}">
                <a16:creationId xmlns:a16="http://schemas.microsoft.com/office/drawing/2014/main" id="{4B7D5876-A65D-4BF6-BA8F-C2DA5738DFA8}"/>
              </a:ext>
            </a:extLst>
          </p:cNvPr>
          <p:cNvSpPr>
            <a:spLocks noGrp="1"/>
          </p:cNvSpPr>
          <p:nvPr>
            <p:ph type="body" idx="1"/>
          </p:nvPr>
        </p:nvSpPr>
        <p:spPr>
          <a:xfrm>
            <a:off x="390895" y="998348"/>
            <a:ext cx="4798980" cy="710119"/>
          </a:xfrm>
        </p:spPr>
        <p:txBody>
          <a:bodyPr/>
          <a:lstStyle/>
          <a:p>
            <a:r>
              <a:rPr lang="en-US"/>
              <a:t>Code</a:t>
            </a:r>
          </a:p>
        </p:txBody>
      </p:sp>
      <p:sp>
        <p:nvSpPr>
          <p:cNvPr id="5" name="Text Placeholder 4">
            <a:extLst>
              <a:ext uri="{FF2B5EF4-FFF2-40B4-BE49-F238E27FC236}">
                <a16:creationId xmlns:a16="http://schemas.microsoft.com/office/drawing/2014/main" id="{90956E77-1A0A-4A88-92BA-020F2C17411B}"/>
              </a:ext>
            </a:extLst>
          </p:cNvPr>
          <p:cNvSpPr>
            <a:spLocks noGrp="1"/>
          </p:cNvSpPr>
          <p:nvPr>
            <p:ph type="body" sz="quarter" idx="3"/>
          </p:nvPr>
        </p:nvSpPr>
        <p:spPr>
          <a:xfrm>
            <a:off x="6368771" y="1097309"/>
            <a:ext cx="4798981" cy="710119"/>
          </a:xfrm>
        </p:spPr>
        <p:txBody>
          <a:bodyPr/>
          <a:lstStyle/>
          <a:p>
            <a:r>
              <a:rPr lang="en-US"/>
              <a:t>action</a:t>
            </a:r>
          </a:p>
        </p:txBody>
      </p:sp>
      <p:pic>
        <p:nvPicPr>
          <p:cNvPr id="7" name="Picture 7" descr="Graphical user interface, text, application, email&#10;&#10;Description automatically generated">
            <a:extLst>
              <a:ext uri="{FF2B5EF4-FFF2-40B4-BE49-F238E27FC236}">
                <a16:creationId xmlns:a16="http://schemas.microsoft.com/office/drawing/2014/main" id="{45FE6FE1-E276-497C-B6E4-03ECC8C3BFA9}"/>
              </a:ext>
            </a:extLst>
          </p:cNvPr>
          <p:cNvPicPr>
            <a:picLocks noGrp="1" noChangeAspect="1"/>
          </p:cNvPicPr>
          <p:nvPr>
            <p:ph sz="quarter" idx="4"/>
          </p:nvPr>
        </p:nvPicPr>
        <p:blipFill>
          <a:blip r:embed="rId2"/>
          <a:stretch>
            <a:fillRect/>
          </a:stretch>
        </p:blipFill>
        <p:spPr>
          <a:xfrm>
            <a:off x="3045" y="1716848"/>
            <a:ext cx="5180096" cy="4252420"/>
          </a:xfrm>
        </p:spPr>
      </p:pic>
      <p:pic>
        <p:nvPicPr>
          <p:cNvPr id="8" name="Picture 8" descr="Graphical user interface, text, application, email&#10;&#10;Description automatically generated">
            <a:extLst>
              <a:ext uri="{FF2B5EF4-FFF2-40B4-BE49-F238E27FC236}">
                <a16:creationId xmlns:a16="http://schemas.microsoft.com/office/drawing/2014/main" id="{F6D60E92-7078-47F5-83F1-D7F38866D36C}"/>
              </a:ext>
            </a:extLst>
          </p:cNvPr>
          <p:cNvPicPr>
            <a:picLocks noChangeAspect="1"/>
          </p:cNvPicPr>
          <p:nvPr/>
        </p:nvPicPr>
        <p:blipFill>
          <a:blip r:embed="rId3"/>
          <a:stretch>
            <a:fillRect/>
          </a:stretch>
        </p:blipFill>
        <p:spPr>
          <a:xfrm>
            <a:off x="5298374" y="1752687"/>
            <a:ext cx="6394862" cy="4213588"/>
          </a:xfrm>
          <a:prstGeom prst="rect">
            <a:avLst/>
          </a:prstGeom>
        </p:spPr>
      </p:pic>
    </p:spTree>
    <p:extLst>
      <p:ext uri="{BB962C8B-B14F-4D97-AF65-F5344CB8AC3E}">
        <p14:creationId xmlns:p14="http://schemas.microsoft.com/office/powerpoint/2010/main" val="1911600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8">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308" y="0"/>
            <a:ext cx="6873692" cy="685800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0">
            <a:extLst>
              <a:ext uri="{FF2B5EF4-FFF2-40B4-BE49-F238E27FC236}">
                <a16:creationId xmlns:a16="http://schemas.microsoft.com/office/drawing/2014/main" id="{4C75A547-BCD1-42BE-966E-53CA0AB931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2">
            <a:extLst>
              <a:ext uri="{FF2B5EF4-FFF2-40B4-BE49-F238E27FC236}">
                <a16:creationId xmlns:a16="http://schemas.microsoft.com/office/drawing/2014/main" id="{4E5B79A0-69AD-4CBD-897F-32C7A2BA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Icon&#10;&#10;Description automatically generated">
            <a:extLst>
              <a:ext uri="{FF2B5EF4-FFF2-40B4-BE49-F238E27FC236}">
                <a16:creationId xmlns:a16="http://schemas.microsoft.com/office/drawing/2014/main" id="{2F31C35B-897F-4D62-B3C3-5C74215633E7}"/>
              </a:ext>
            </a:extLst>
          </p:cNvPr>
          <p:cNvPicPr>
            <a:picLocks noGrp="1" noChangeAspect="1"/>
          </p:cNvPicPr>
          <p:nvPr>
            <p:ph idx="1"/>
          </p:nvPr>
        </p:nvPicPr>
        <p:blipFill rotWithShape="1">
          <a:blip r:embed="rId2"/>
          <a:srcRect/>
          <a:stretch/>
        </p:blipFill>
        <p:spPr>
          <a:xfrm>
            <a:off x="20" y="10"/>
            <a:ext cx="12191979" cy="6857989"/>
          </a:xfrm>
          <a:prstGeom prst="rect">
            <a:avLst/>
          </a:prstGeom>
        </p:spPr>
      </p:pic>
      <p:sp>
        <p:nvSpPr>
          <p:cNvPr id="16" name="Freeform: Shape 14">
            <a:extLst>
              <a:ext uri="{FF2B5EF4-FFF2-40B4-BE49-F238E27FC236}">
                <a16:creationId xmlns:a16="http://schemas.microsoft.com/office/drawing/2014/main" id="{7C2F33EB-E7CB-4EE9-BBBF-D632F5C0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ectangle 16">
            <a:extLst>
              <a:ext uri="{FF2B5EF4-FFF2-40B4-BE49-F238E27FC236}">
                <a16:creationId xmlns:a16="http://schemas.microsoft.com/office/drawing/2014/main" id="{D5D12016-6EE5-4F4A-BC99-A56493E60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87507"/>
            <a:ext cx="12191999" cy="5070562"/>
          </a:xfrm>
          <a:prstGeom prst="rect">
            <a:avLst/>
          </a:prstGeom>
          <a:gradFill flip="none" rotWithShape="1">
            <a:gsLst>
              <a:gs pos="50000">
                <a:srgbClr val="000000">
                  <a:alpha val="37000"/>
                </a:srgbClr>
              </a:gs>
              <a:gs pos="80000">
                <a:srgbClr val="000000">
                  <a:alpha val="22000"/>
                </a:srgbClr>
              </a:gs>
              <a:gs pos="0">
                <a:srgbClr val="000000">
                  <a:alpha val="0"/>
                </a:srgbClr>
              </a:gs>
              <a:gs pos="20000">
                <a:srgbClr val="000000">
                  <a:alpha val="15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AF22AD-B803-433D-A51F-A196FEE84117}"/>
              </a:ext>
            </a:extLst>
          </p:cNvPr>
          <p:cNvSpPr>
            <a:spLocks noGrp="1"/>
          </p:cNvSpPr>
          <p:nvPr>
            <p:ph type="title"/>
          </p:nvPr>
        </p:nvSpPr>
        <p:spPr>
          <a:xfrm>
            <a:off x="2477929" y="1181101"/>
            <a:ext cx="7236143" cy="2610914"/>
          </a:xfrm>
        </p:spPr>
        <p:txBody>
          <a:bodyPr vert="horz" lIns="91440" tIns="45720" rIns="91440" bIns="45720" rtlCol="0" anchor="b">
            <a:normAutofit/>
          </a:bodyPr>
          <a:lstStyle/>
          <a:p>
            <a:pPr algn="ctr"/>
            <a:r>
              <a:rPr lang="en-US" sz="4800" cap="all" spc="300">
                <a:solidFill>
                  <a:srgbClr val="FFFFFF"/>
                </a:solidFill>
              </a:rPr>
              <a:t>Trouble Shooting</a:t>
            </a:r>
          </a:p>
        </p:txBody>
      </p:sp>
      <p:sp>
        <p:nvSpPr>
          <p:cNvPr id="20" name="Freeform: Shape 18">
            <a:extLst>
              <a:ext uri="{FF2B5EF4-FFF2-40B4-BE49-F238E27FC236}">
                <a16:creationId xmlns:a16="http://schemas.microsoft.com/office/drawing/2014/main" id="{74270B3E-3C96-4381-9F21-EC83F1E1A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2" name="Straight Connector 20">
            <a:extLst>
              <a:ext uri="{FF2B5EF4-FFF2-40B4-BE49-F238E27FC236}">
                <a16:creationId xmlns:a16="http://schemas.microsoft.com/office/drawing/2014/main" id="{071DF4C0-7A22-4E59-9E9C-BD2E245364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6708" y="4316888"/>
            <a:ext cx="1958585"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338066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B7E6-C0D6-4562-864E-89BB1939DE5C}"/>
              </a:ext>
            </a:extLst>
          </p:cNvPr>
          <p:cNvSpPr>
            <a:spLocks noGrp="1"/>
          </p:cNvSpPr>
          <p:nvPr>
            <p:ph type="title"/>
          </p:nvPr>
        </p:nvSpPr>
        <p:spPr>
          <a:xfrm>
            <a:off x="6862822" y="371365"/>
            <a:ext cx="3221619" cy="1708139"/>
          </a:xfrm>
        </p:spPr>
        <p:txBody>
          <a:bodyPr/>
          <a:lstStyle/>
          <a:p>
            <a:r>
              <a:rPr lang="en-US"/>
              <a:t>Solutions</a:t>
            </a:r>
          </a:p>
        </p:txBody>
      </p:sp>
      <p:sp>
        <p:nvSpPr>
          <p:cNvPr id="3" name="Content Placeholder 2">
            <a:extLst>
              <a:ext uri="{FF2B5EF4-FFF2-40B4-BE49-F238E27FC236}">
                <a16:creationId xmlns:a16="http://schemas.microsoft.com/office/drawing/2014/main" id="{3D6DC462-1D02-4EEA-9A43-EE68D655A895}"/>
              </a:ext>
            </a:extLst>
          </p:cNvPr>
          <p:cNvSpPr>
            <a:spLocks noGrp="1"/>
          </p:cNvSpPr>
          <p:nvPr>
            <p:ph idx="1"/>
          </p:nvPr>
        </p:nvSpPr>
        <p:spPr>
          <a:xfrm>
            <a:off x="1143000" y="2139115"/>
            <a:ext cx="3327721" cy="3760029"/>
          </a:xfrm>
        </p:spPr>
        <p:txBody>
          <a:bodyPr vert="horz" lIns="91440" tIns="45720" rIns="91440" bIns="45720" rtlCol="0" anchor="t">
            <a:normAutofit/>
          </a:bodyPr>
          <a:lstStyle/>
          <a:p>
            <a:r>
              <a:rPr lang="en-US"/>
              <a:t>Initial design as seen in manual gave no output from the speaker component </a:t>
            </a:r>
          </a:p>
          <a:p>
            <a:r>
              <a:rPr lang="en-US"/>
              <a:t>Error when uploading code from Arduino app to circuit.</a:t>
            </a:r>
            <a:endParaRPr lang="en-US" dirty="0"/>
          </a:p>
        </p:txBody>
      </p:sp>
      <p:sp>
        <p:nvSpPr>
          <p:cNvPr id="4" name="TextBox 3">
            <a:extLst>
              <a:ext uri="{FF2B5EF4-FFF2-40B4-BE49-F238E27FC236}">
                <a16:creationId xmlns:a16="http://schemas.microsoft.com/office/drawing/2014/main" id="{130662DE-69D4-407B-B5C5-E2929FB03139}"/>
              </a:ext>
            </a:extLst>
          </p:cNvPr>
          <p:cNvSpPr txBox="1"/>
          <p:nvPr/>
        </p:nvSpPr>
        <p:spPr>
          <a:xfrm>
            <a:off x="1259518" y="868197"/>
            <a:ext cx="357271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a:t>Issues</a:t>
            </a:r>
            <a:endParaRPr lang="en-US" dirty="0"/>
          </a:p>
        </p:txBody>
      </p:sp>
      <p:sp>
        <p:nvSpPr>
          <p:cNvPr id="5" name="TextBox 4">
            <a:extLst>
              <a:ext uri="{FF2B5EF4-FFF2-40B4-BE49-F238E27FC236}">
                <a16:creationId xmlns:a16="http://schemas.microsoft.com/office/drawing/2014/main" id="{57E57269-2E6B-47A4-A3E0-8E3F7552544C}"/>
              </a:ext>
            </a:extLst>
          </p:cNvPr>
          <p:cNvSpPr txBox="1"/>
          <p:nvPr/>
        </p:nvSpPr>
        <p:spPr>
          <a:xfrm>
            <a:off x="5947578" y="3748389"/>
            <a:ext cx="54921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6" name="TextBox 5">
            <a:extLst>
              <a:ext uri="{FF2B5EF4-FFF2-40B4-BE49-F238E27FC236}">
                <a16:creationId xmlns:a16="http://schemas.microsoft.com/office/drawing/2014/main" id="{43584E95-F677-458B-BAA3-04D0B0F2798C}"/>
              </a:ext>
            </a:extLst>
          </p:cNvPr>
          <p:cNvSpPr txBox="1"/>
          <p:nvPr/>
        </p:nvSpPr>
        <p:spPr>
          <a:xfrm>
            <a:off x="5897543" y="1759592"/>
            <a:ext cx="364988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Moved speaker to new spot on breadboard and ran jumper wires from port H1 and H3 to respective terminals on speaker.</a:t>
            </a:r>
          </a:p>
          <a:p>
            <a:pPr marL="285750" indent="-285750">
              <a:buFont typeface="Arial"/>
              <a:buChar char="•"/>
            </a:pPr>
            <a:endParaRPr lang="en-US"/>
          </a:p>
          <a:p>
            <a:pPr marL="285750" indent="-285750">
              <a:buFont typeface="Arial"/>
              <a:buChar char="•"/>
            </a:pPr>
            <a:r>
              <a:rPr lang="en-US"/>
              <a:t>Re-examined breadboard connections and re-uploaded code</a:t>
            </a:r>
          </a:p>
        </p:txBody>
      </p:sp>
    </p:spTree>
    <p:extLst>
      <p:ext uri="{BB962C8B-B14F-4D97-AF65-F5344CB8AC3E}">
        <p14:creationId xmlns:p14="http://schemas.microsoft.com/office/powerpoint/2010/main" val="25936194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308" y="0"/>
            <a:ext cx="6873692" cy="685800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1" name="Straight Connector 10">
            <a:extLst>
              <a:ext uri="{FF2B5EF4-FFF2-40B4-BE49-F238E27FC236}">
                <a16:creationId xmlns:a16="http://schemas.microsoft.com/office/drawing/2014/main" id="{4C75A547-BCD1-42BE-966E-53CA0AB931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C3B0A228-9EA3-4009-A82E-9402BBC72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0B8EE8-8974-4B17-9BF0-0EA64D9EC2DC}"/>
              </a:ext>
            </a:extLst>
          </p:cNvPr>
          <p:cNvSpPr>
            <a:spLocks noGrp="1"/>
          </p:cNvSpPr>
          <p:nvPr>
            <p:ph type="title"/>
          </p:nvPr>
        </p:nvSpPr>
        <p:spPr>
          <a:xfrm>
            <a:off x="1143001" y="1181101"/>
            <a:ext cx="4953000" cy="2481974"/>
          </a:xfrm>
        </p:spPr>
        <p:txBody>
          <a:bodyPr vert="horz" lIns="91440" tIns="45720" rIns="91440" bIns="45720" rtlCol="0" anchor="t">
            <a:normAutofit/>
          </a:bodyPr>
          <a:lstStyle/>
          <a:p>
            <a:r>
              <a:rPr lang="en-US" sz="4800" cap="all" spc="300"/>
              <a:t>Conclusion</a:t>
            </a:r>
          </a:p>
        </p:txBody>
      </p:sp>
      <p:sp>
        <p:nvSpPr>
          <p:cNvPr id="15" name="Freeform: Shape 14">
            <a:extLst>
              <a:ext uri="{FF2B5EF4-FFF2-40B4-BE49-F238E27FC236}">
                <a16:creationId xmlns:a16="http://schemas.microsoft.com/office/drawing/2014/main" id="{02E0C409-730D-455F-AA8F-0646ABDB1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8973" y="0"/>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39F1012-9AD6-4EE3-A811-ABDF8B705F87}"/>
              </a:ext>
            </a:extLst>
          </p:cNvPr>
          <p:cNvSpPr txBox="1"/>
          <p:nvPr/>
        </p:nvSpPr>
        <p:spPr>
          <a:xfrm>
            <a:off x="1333211" y="-96639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7375B72D-371E-4E38-A80E-6606F1C69027}"/>
              </a:ext>
            </a:extLst>
          </p:cNvPr>
          <p:cNvSpPr txBox="1"/>
          <p:nvPr/>
        </p:nvSpPr>
        <p:spPr>
          <a:xfrm>
            <a:off x="98746" y="2124316"/>
            <a:ext cx="688114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UICTFontTextStyleBody"/>
                <a:ea typeface="UICTFontTextStyleBody"/>
                <a:cs typeface="UICTFontTextStyleBody"/>
              </a:rPr>
              <a:t>   As an open source electronic platform with the ability to be used across multiple platforms it is vital to understand how </a:t>
            </a:r>
            <a:r>
              <a:rPr lang="en-US" err="1">
                <a:latin typeface="UICTFontTextStyleBody"/>
                <a:ea typeface="UICTFontTextStyleBody"/>
                <a:cs typeface="UICTFontTextStyleBody"/>
              </a:rPr>
              <a:t>arduinos</a:t>
            </a:r>
            <a:r>
              <a:rPr lang="en-US">
                <a:latin typeface="UICTFontTextStyleBody"/>
                <a:ea typeface="UICTFontTextStyleBody"/>
                <a:cs typeface="UICTFontTextStyleBody"/>
              </a:rPr>
              <a:t> work as well as the design process. While implementing the following projects we further grew our understanding of the relationship between hardware and software. The correlation between the two when done correctly enables us to control the functionality of a device thus providing an efficient solution for a given problem.</a:t>
            </a:r>
            <a:endParaRPr lang="en-US"/>
          </a:p>
        </p:txBody>
      </p:sp>
    </p:spTree>
    <p:extLst>
      <p:ext uri="{BB962C8B-B14F-4D97-AF65-F5344CB8AC3E}">
        <p14:creationId xmlns:p14="http://schemas.microsoft.com/office/powerpoint/2010/main" val="319932132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17DDCE98-CBCB-45C2-9873-523958D8F20A}"/>
              </a:ext>
            </a:extLst>
          </p:cNvPr>
          <p:cNvPicPr>
            <a:picLocks noChangeAspect="1"/>
          </p:cNvPicPr>
          <p:nvPr/>
        </p:nvPicPr>
        <p:blipFill rotWithShape="1">
          <a:blip r:embed="rId2"/>
          <a:srcRect r="11439" b="-1"/>
          <a:stretch/>
        </p:blipFill>
        <p:spPr>
          <a:xfrm>
            <a:off x="3093268"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11" name="Freeform: Shape 10">
            <a:extLst>
              <a:ext uri="{FF2B5EF4-FFF2-40B4-BE49-F238E27FC236}">
                <a16:creationId xmlns:a16="http://schemas.microsoft.com/office/drawing/2014/main" id="{C8C63406-9171-4282-BAAB-2DDC6831F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90295" y="-2"/>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AE71F5-51D8-4CDB-8672-3794C20F0AC9}"/>
              </a:ext>
            </a:extLst>
          </p:cNvPr>
          <p:cNvSpPr>
            <a:spLocks noGrp="1"/>
          </p:cNvSpPr>
          <p:nvPr>
            <p:ph type="title"/>
          </p:nvPr>
        </p:nvSpPr>
        <p:spPr>
          <a:xfrm>
            <a:off x="1143001" y="872937"/>
            <a:ext cx="5920740" cy="1360898"/>
          </a:xfrm>
        </p:spPr>
        <p:txBody>
          <a:bodyPr>
            <a:normAutofit/>
          </a:bodyPr>
          <a:lstStyle/>
          <a:p>
            <a:r>
              <a:rPr lang="en-US" dirty="0"/>
              <a:t>Outline</a:t>
            </a:r>
          </a:p>
        </p:txBody>
      </p:sp>
      <p:sp>
        <p:nvSpPr>
          <p:cNvPr id="3" name="Content Placeholder 2">
            <a:extLst>
              <a:ext uri="{FF2B5EF4-FFF2-40B4-BE49-F238E27FC236}">
                <a16:creationId xmlns:a16="http://schemas.microsoft.com/office/drawing/2014/main" id="{421FBA7A-51C7-43EA-802E-848CF126D2EA}"/>
              </a:ext>
            </a:extLst>
          </p:cNvPr>
          <p:cNvSpPr>
            <a:spLocks noGrp="1"/>
          </p:cNvSpPr>
          <p:nvPr>
            <p:ph idx="1"/>
          </p:nvPr>
        </p:nvSpPr>
        <p:spPr>
          <a:xfrm>
            <a:off x="1143002" y="2332029"/>
            <a:ext cx="3376198" cy="522096"/>
          </a:xfrm>
        </p:spPr>
        <p:txBody>
          <a:bodyPr vert="horz" lIns="91440" tIns="45720" rIns="91440" bIns="45720" rtlCol="0" anchor="t">
            <a:normAutofit/>
          </a:bodyPr>
          <a:lstStyle/>
          <a:p>
            <a:r>
              <a:rPr lang="en-US" dirty="0">
                <a:ea typeface="+mn-lt"/>
                <a:cs typeface="+mn-lt"/>
              </a:rPr>
              <a:t>Purpose</a:t>
            </a:r>
            <a:endParaRPr lang="en-US" dirty="0"/>
          </a:p>
          <a:p>
            <a:endParaRPr lang="en-US" dirty="0"/>
          </a:p>
        </p:txBody>
      </p:sp>
      <p:sp>
        <p:nvSpPr>
          <p:cNvPr id="5" name="TextBox 4">
            <a:extLst>
              <a:ext uri="{FF2B5EF4-FFF2-40B4-BE49-F238E27FC236}">
                <a16:creationId xmlns:a16="http://schemas.microsoft.com/office/drawing/2014/main" id="{9C81CCB5-D322-4219-B8AB-EB45DED5135A}"/>
              </a:ext>
            </a:extLst>
          </p:cNvPr>
          <p:cNvSpPr txBox="1"/>
          <p:nvPr/>
        </p:nvSpPr>
        <p:spPr>
          <a:xfrm>
            <a:off x="789008" y="2911032"/>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 Project Components</a:t>
            </a:r>
            <a:endParaRPr lang="en-US" dirty="0"/>
          </a:p>
        </p:txBody>
      </p:sp>
      <p:sp>
        <p:nvSpPr>
          <p:cNvPr id="6" name="TextBox 5">
            <a:extLst>
              <a:ext uri="{FF2B5EF4-FFF2-40B4-BE49-F238E27FC236}">
                <a16:creationId xmlns:a16="http://schemas.microsoft.com/office/drawing/2014/main" id="{2D0951A3-D249-4EDA-8139-1F7704F544D9}"/>
              </a:ext>
            </a:extLst>
          </p:cNvPr>
          <p:cNvSpPr txBox="1"/>
          <p:nvPr/>
        </p:nvSpPr>
        <p:spPr>
          <a:xfrm>
            <a:off x="835426" y="3381857"/>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Project Design</a:t>
            </a:r>
            <a:endParaRPr lang="en-US" dirty="0"/>
          </a:p>
        </p:txBody>
      </p:sp>
      <p:sp>
        <p:nvSpPr>
          <p:cNvPr id="7" name="TextBox 6">
            <a:extLst>
              <a:ext uri="{FF2B5EF4-FFF2-40B4-BE49-F238E27FC236}">
                <a16:creationId xmlns:a16="http://schemas.microsoft.com/office/drawing/2014/main" id="{2ACE8BB1-81FE-4817-A54F-129A73A25A0F}"/>
              </a:ext>
            </a:extLst>
          </p:cNvPr>
          <p:cNvSpPr txBox="1"/>
          <p:nvPr/>
        </p:nvSpPr>
        <p:spPr>
          <a:xfrm>
            <a:off x="843264" y="385268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Project Implementation</a:t>
            </a:r>
          </a:p>
        </p:txBody>
      </p:sp>
      <p:sp>
        <p:nvSpPr>
          <p:cNvPr id="8" name="TextBox 7">
            <a:extLst>
              <a:ext uri="{FF2B5EF4-FFF2-40B4-BE49-F238E27FC236}">
                <a16:creationId xmlns:a16="http://schemas.microsoft.com/office/drawing/2014/main" id="{A1B9E29C-8534-4BB3-8634-AAFC78F2872D}"/>
              </a:ext>
            </a:extLst>
          </p:cNvPr>
          <p:cNvSpPr txBox="1"/>
          <p:nvPr/>
        </p:nvSpPr>
        <p:spPr>
          <a:xfrm>
            <a:off x="831810" y="4333152"/>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Code Analysis</a:t>
            </a:r>
            <a:endParaRPr lang="en-US" dirty="0"/>
          </a:p>
        </p:txBody>
      </p:sp>
      <p:sp>
        <p:nvSpPr>
          <p:cNvPr id="10" name="TextBox 9">
            <a:extLst>
              <a:ext uri="{FF2B5EF4-FFF2-40B4-BE49-F238E27FC236}">
                <a16:creationId xmlns:a16="http://schemas.microsoft.com/office/drawing/2014/main" id="{3E135CCC-93C5-4671-8B76-CC3B6DDD957E}"/>
              </a:ext>
            </a:extLst>
          </p:cNvPr>
          <p:cNvSpPr txBox="1"/>
          <p:nvPr/>
        </p:nvSpPr>
        <p:spPr>
          <a:xfrm>
            <a:off x="849292" y="481362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Trouble Shooting</a:t>
            </a:r>
            <a:endParaRPr lang="en-US" dirty="0"/>
          </a:p>
        </p:txBody>
      </p:sp>
      <p:sp>
        <p:nvSpPr>
          <p:cNvPr id="12" name="TextBox 11">
            <a:extLst>
              <a:ext uri="{FF2B5EF4-FFF2-40B4-BE49-F238E27FC236}">
                <a16:creationId xmlns:a16="http://schemas.microsoft.com/office/drawing/2014/main" id="{4C991F2B-8FA8-43DB-BD72-1C2BF5BFBE99}"/>
              </a:ext>
            </a:extLst>
          </p:cNvPr>
          <p:cNvSpPr txBox="1"/>
          <p:nvPr/>
        </p:nvSpPr>
        <p:spPr>
          <a:xfrm>
            <a:off x="847484" y="530373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Conclusion</a:t>
            </a:r>
          </a:p>
        </p:txBody>
      </p:sp>
    </p:spTree>
    <p:extLst>
      <p:ext uri="{BB962C8B-B14F-4D97-AF65-F5344CB8AC3E}">
        <p14:creationId xmlns:p14="http://schemas.microsoft.com/office/powerpoint/2010/main" val="37895781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E82E17-B614-4576-A150-452A7EAC55E6}"/>
              </a:ext>
            </a:extLst>
          </p:cNvPr>
          <p:cNvSpPr>
            <a:spLocks noGrp="1"/>
          </p:cNvSpPr>
          <p:nvPr>
            <p:ph type="title"/>
          </p:nvPr>
        </p:nvSpPr>
        <p:spPr>
          <a:xfrm>
            <a:off x="1143000" y="872937"/>
            <a:ext cx="7810169" cy="1360898"/>
          </a:xfrm>
        </p:spPr>
        <p:txBody>
          <a:bodyPr>
            <a:normAutofit/>
          </a:bodyPr>
          <a:lstStyle/>
          <a:p>
            <a:r>
              <a:rPr lang="en-US"/>
              <a:t>Purpose</a:t>
            </a:r>
          </a:p>
        </p:txBody>
      </p:sp>
      <p:sp>
        <p:nvSpPr>
          <p:cNvPr id="3" name="Content Placeholder 2">
            <a:extLst>
              <a:ext uri="{FF2B5EF4-FFF2-40B4-BE49-F238E27FC236}">
                <a16:creationId xmlns:a16="http://schemas.microsoft.com/office/drawing/2014/main" id="{F6BDAF23-5642-4FA4-9A45-8EC13DB9CA0B}"/>
              </a:ext>
            </a:extLst>
          </p:cNvPr>
          <p:cNvSpPr>
            <a:spLocks noGrp="1"/>
          </p:cNvSpPr>
          <p:nvPr>
            <p:ph idx="1"/>
          </p:nvPr>
        </p:nvSpPr>
        <p:spPr>
          <a:xfrm>
            <a:off x="1142999" y="2332029"/>
            <a:ext cx="5435302" cy="3382972"/>
          </a:xfrm>
        </p:spPr>
        <p:txBody>
          <a:bodyPr vert="horz" lIns="91440" tIns="45720" rIns="91440" bIns="45720" rtlCol="0" anchor="t">
            <a:normAutofit/>
          </a:bodyPr>
          <a:lstStyle/>
          <a:p>
            <a:r>
              <a:rPr lang="en-US"/>
              <a:t>In this experiment we were tasked with implementing the given project(s) to further build our understanding of how hardware and software correlate using arduinos.</a:t>
            </a:r>
          </a:p>
        </p:txBody>
      </p:sp>
      <p:pic>
        <p:nvPicPr>
          <p:cNvPr id="4" name="Picture 4">
            <a:extLst>
              <a:ext uri="{FF2B5EF4-FFF2-40B4-BE49-F238E27FC236}">
                <a16:creationId xmlns:a16="http://schemas.microsoft.com/office/drawing/2014/main" id="{DCAC9E90-322D-4E4A-80AA-EF07A49FC988}"/>
              </a:ext>
            </a:extLst>
          </p:cNvPr>
          <p:cNvPicPr>
            <a:picLocks noChangeAspect="1"/>
          </p:cNvPicPr>
          <p:nvPr/>
        </p:nvPicPr>
        <p:blipFill rotWithShape="1">
          <a:blip r:embed="rId2">
            <a:alphaModFix/>
          </a:blip>
          <a:srcRect l="3331" r="23111" b="-1"/>
          <a:stretch/>
        </p:blipFill>
        <p:spPr>
          <a:xfrm>
            <a:off x="4634621" y="10"/>
            <a:ext cx="7557379" cy="6857990"/>
          </a:xfrm>
          <a:custGeom>
            <a:avLst/>
            <a:gdLst/>
            <a:ahLst/>
            <a:cxnLst/>
            <a:rect l="l" t="t" r="r" b="b"/>
            <a:pathLst>
              <a:path w="7557379" h="6858000">
                <a:moveTo>
                  <a:pt x="62130" y="0"/>
                </a:moveTo>
                <a:lnTo>
                  <a:pt x="7557379" y="0"/>
                </a:lnTo>
                <a:lnTo>
                  <a:pt x="7557379" y="6858000"/>
                </a:lnTo>
                <a:lnTo>
                  <a:pt x="0" y="6858000"/>
                </a:lnTo>
                <a:lnTo>
                  <a:pt x="0" y="6857999"/>
                </a:lnTo>
                <a:lnTo>
                  <a:pt x="736812" y="6857999"/>
                </a:lnTo>
                <a:lnTo>
                  <a:pt x="6722464" y="3"/>
                </a:lnTo>
                <a:lnTo>
                  <a:pt x="7041779" y="1"/>
                </a:lnTo>
                <a:lnTo>
                  <a:pt x="62130" y="1"/>
                </a:lnTo>
                <a:close/>
              </a:path>
            </a:pathLst>
          </a:custGeom>
        </p:spPr>
      </p:pic>
      <p:sp>
        <p:nvSpPr>
          <p:cNvPr id="7" name="Freeform: Shape 10">
            <a:extLst>
              <a:ext uri="{FF2B5EF4-FFF2-40B4-BE49-F238E27FC236}">
                <a16:creationId xmlns:a16="http://schemas.microsoft.com/office/drawing/2014/main" id="{6D6B3702-19B7-471C-974D-4A163151E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6547" y="0"/>
            <a:ext cx="6812757" cy="6858000"/>
          </a:xfrm>
          <a:custGeom>
            <a:avLst/>
            <a:gdLst>
              <a:gd name="connsiteX0" fmla="*/ 6010592 w 6899617"/>
              <a:gd name="connsiteY0" fmla="*/ 0 h 6858000"/>
              <a:gd name="connsiteX1" fmla="*/ 6899617 w 6899617"/>
              <a:gd name="connsiteY1" fmla="*/ 0 h 6858000"/>
              <a:gd name="connsiteX2" fmla="*/ 6899617 w 6899617"/>
              <a:gd name="connsiteY2" fmla="*/ 1529274 h 6858000"/>
              <a:gd name="connsiteX3" fmla="*/ 2229334 w 6899617"/>
              <a:gd name="connsiteY3" fmla="*/ 6858000 h 6858000"/>
              <a:gd name="connsiteX4" fmla="*/ 0 w 6899617"/>
              <a:gd name="connsiteY4" fmla="*/ 6858000 h 6858000"/>
              <a:gd name="connsiteX0" fmla="*/ 5966258 w 6855283"/>
              <a:gd name="connsiteY0" fmla="*/ 0 h 6858000"/>
              <a:gd name="connsiteX1" fmla="*/ 6855283 w 6855283"/>
              <a:gd name="connsiteY1" fmla="*/ 0 h 6858000"/>
              <a:gd name="connsiteX2" fmla="*/ 6855283 w 6855283"/>
              <a:gd name="connsiteY2" fmla="*/ 1529274 h 6858000"/>
              <a:gd name="connsiteX3" fmla="*/ 2185000 w 6855283"/>
              <a:gd name="connsiteY3" fmla="*/ 6858000 h 6858000"/>
              <a:gd name="connsiteX4" fmla="*/ 0 w 6855283"/>
              <a:gd name="connsiteY4" fmla="*/ 6858000 h 6858000"/>
              <a:gd name="connsiteX5" fmla="*/ 5966258 w 6855283"/>
              <a:gd name="connsiteY5" fmla="*/ 0 h 6858000"/>
              <a:gd name="connsiteX0" fmla="*/ 5966258 w 6855283"/>
              <a:gd name="connsiteY0" fmla="*/ 0 h 6858000"/>
              <a:gd name="connsiteX1" fmla="*/ 6810948 w 6855283"/>
              <a:gd name="connsiteY1" fmla="*/ 0 h 6858000"/>
              <a:gd name="connsiteX2" fmla="*/ 6855283 w 6855283"/>
              <a:gd name="connsiteY2" fmla="*/ 1529274 h 6858000"/>
              <a:gd name="connsiteX3" fmla="*/ 2185000 w 6855283"/>
              <a:gd name="connsiteY3" fmla="*/ 6858000 h 6858000"/>
              <a:gd name="connsiteX4" fmla="*/ 0 w 6855283"/>
              <a:gd name="connsiteY4" fmla="*/ 6858000 h 6858000"/>
              <a:gd name="connsiteX5" fmla="*/ 5966258 w 6855283"/>
              <a:gd name="connsiteY5" fmla="*/ 0 h 6858000"/>
              <a:gd name="connsiteX0" fmla="*/ 5966258 w 6810948"/>
              <a:gd name="connsiteY0" fmla="*/ 0 h 6858000"/>
              <a:gd name="connsiteX1" fmla="*/ 6810948 w 6810948"/>
              <a:gd name="connsiteY1" fmla="*/ 0 h 6858000"/>
              <a:gd name="connsiteX2" fmla="*/ 6799865 w 6810948"/>
              <a:gd name="connsiteY2" fmla="*/ 1562525 h 6858000"/>
              <a:gd name="connsiteX3" fmla="*/ 2185000 w 6810948"/>
              <a:gd name="connsiteY3" fmla="*/ 6858000 h 6858000"/>
              <a:gd name="connsiteX4" fmla="*/ 0 w 6810948"/>
              <a:gd name="connsiteY4" fmla="*/ 6858000 h 6858000"/>
              <a:gd name="connsiteX5" fmla="*/ 5966258 w 6810948"/>
              <a:gd name="connsiteY5" fmla="*/ 0 h 6858000"/>
              <a:gd name="connsiteX0" fmla="*/ 5966258 w 6810948"/>
              <a:gd name="connsiteY0" fmla="*/ 0 h 6858000"/>
              <a:gd name="connsiteX1" fmla="*/ 6810948 w 6810948"/>
              <a:gd name="connsiteY1" fmla="*/ 0 h 6858000"/>
              <a:gd name="connsiteX2" fmla="*/ 6799865 w 6810948"/>
              <a:gd name="connsiteY2" fmla="*/ 1551442 h 6858000"/>
              <a:gd name="connsiteX3" fmla="*/ 2185000 w 6810948"/>
              <a:gd name="connsiteY3" fmla="*/ 6858000 h 6858000"/>
              <a:gd name="connsiteX4" fmla="*/ 0 w 6810948"/>
              <a:gd name="connsiteY4" fmla="*/ 6858000 h 6858000"/>
              <a:gd name="connsiteX5" fmla="*/ 5966258 w 6810948"/>
              <a:gd name="connsiteY5" fmla="*/ 0 h 6858000"/>
              <a:gd name="connsiteX0" fmla="*/ 5966258 w 6812757"/>
              <a:gd name="connsiteY0" fmla="*/ 0 h 6858000"/>
              <a:gd name="connsiteX1" fmla="*/ 6810948 w 6812757"/>
              <a:gd name="connsiteY1" fmla="*/ 0 h 6858000"/>
              <a:gd name="connsiteX2" fmla="*/ 6811779 w 6812757"/>
              <a:gd name="connsiteY2" fmla="*/ 1527614 h 6858000"/>
              <a:gd name="connsiteX3" fmla="*/ 2185000 w 6812757"/>
              <a:gd name="connsiteY3" fmla="*/ 6858000 h 6858000"/>
              <a:gd name="connsiteX4" fmla="*/ 0 w 6812757"/>
              <a:gd name="connsiteY4" fmla="*/ 6858000 h 6858000"/>
              <a:gd name="connsiteX5" fmla="*/ 5966258 w 6812757"/>
              <a:gd name="connsiteY5" fmla="*/ 0 h 6858000"/>
              <a:gd name="connsiteX0" fmla="*/ 5966258 w 6812757"/>
              <a:gd name="connsiteY0" fmla="*/ 0 h 6858000"/>
              <a:gd name="connsiteX1" fmla="*/ 6810948 w 6812757"/>
              <a:gd name="connsiteY1" fmla="*/ 0 h 6858000"/>
              <a:gd name="connsiteX2" fmla="*/ 6811779 w 6812757"/>
              <a:gd name="connsiteY2" fmla="*/ 1527614 h 6858000"/>
              <a:gd name="connsiteX3" fmla="*/ 2185000 w 6812757"/>
              <a:gd name="connsiteY3" fmla="*/ 6858000 h 6858000"/>
              <a:gd name="connsiteX4" fmla="*/ 0 w 6812757"/>
              <a:gd name="connsiteY4" fmla="*/ 6858000 h 6858000"/>
              <a:gd name="connsiteX5" fmla="*/ 5966258 w 681275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2757" h="6858000">
                <a:moveTo>
                  <a:pt x="5966258" y="0"/>
                </a:moveTo>
                <a:lnTo>
                  <a:pt x="6810948" y="0"/>
                </a:lnTo>
                <a:cubicBezTo>
                  <a:pt x="6807254" y="520842"/>
                  <a:pt x="6815473" y="1006772"/>
                  <a:pt x="6811779" y="1527614"/>
                </a:cubicBezTo>
                <a:lnTo>
                  <a:pt x="2185000" y="6858000"/>
                </a:lnTo>
                <a:lnTo>
                  <a:pt x="0" y="6858000"/>
                </a:lnTo>
                <a:lnTo>
                  <a:pt x="5966258" y="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3" name="Straight Connector 12">
            <a:extLst>
              <a:ext uri="{FF2B5EF4-FFF2-40B4-BE49-F238E27FC236}">
                <a16:creationId xmlns:a16="http://schemas.microsoft.com/office/drawing/2014/main" id="{50D86B0D-0E25-49AC-8123-2522E0A76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6877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10">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shape&#10;&#10;Description automatically generated">
            <a:extLst>
              <a:ext uri="{FF2B5EF4-FFF2-40B4-BE49-F238E27FC236}">
                <a16:creationId xmlns:a16="http://schemas.microsoft.com/office/drawing/2014/main" id="{CC868686-94CC-4C8A-9049-DC8798677212}"/>
              </a:ext>
            </a:extLst>
          </p:cNvPr>
          <p:cNvPicPr>
            <a:picLocks noChangeAspect="1"/>
          </p:cNvPicPr>
          <p:nvPr/>
        </p:nvPicPr>
        <p:blipFill rotWithShape="1">
          <a:blip r:embed="rId2"/>
          <a:srcRect r="495"/>
          <a:stretch/>
        </p:blipFill>
        <p:spPr>
          <a:xfrm>
            <a:off x="3093268" y="10"/>
            <a:ext cx="9098732" cy="6857990"/>
          </a:xfrm>
          <a:prstGeom prst="rect">
            <a:avLst/>
          </a:prstGeom>
          <a:ln>
            <a:noFill/>
          </a:ln>
          <a:effectLst>
            <a:outerShdw blurRad="292100" dist="139700" dir="2700000" algn="tl" rotWithShape="0">
              <a:srgbClr val="333333">
                <a:alpha val="65000"/>
              </a:srgbClr>
            </a:outerShdw>
          </a:effectLst>
        </p:spPr>
      </p:pic>
      <p:sp>
        <p:nvSpPr>
          <p:cNvPr id="7" name="Freeform: Shape 12">
            <a:extLst>
              <a:ext uri="{FF2B5EF4-FFF2-40B4-BE49-F238E27FC236}">
                <a16:creationId xmlns:a16="http://schemas.microsoft.com/office/drawing/2014/main" id="{C8C63406-9171-4282-BAAB-2DDC6831F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90295" y="-2"/>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231C92-6F3D-4CC1-B1C0-C9AFDEB325B7}"/>
              </a:ext>
            </a:extLst>
          </p:cNvPr>
          <p:cNvSpPr>
            <a:spLocks noGrp="1"/>
          </p:cNvSpPr>
          <p:nvPr>
            <p:ph type="title"/>
          </p:nvPr>
        </p:nvSpPr>
        <p:spPr>
          <a:xfrm>
            <a:off x="400292" y="265266"/>
            <a:ext cx="5920740" cy="1360898"/>
          </a:xfrm>
        </p:spPr>
        <p:txBody>
          <a:bodyPr>
            <a:normAutofit/>
          </a:bodyPr>
          <a:lstStyle/>
          <a:p>
            <a:r>
              <a:rPr lang="en-US">
                <a:ea typeface="+mj-lt"/>
                <a:cs typeface="+mj-lt"/>
              </a:rPr>
              <a:t>Project Components</a:t>
            </a:r>
            <a:endParaRPr lang="en-US"/>
          </a:p>
        </p:txBody>
      </p:sp>
      <p:sp>
        <p:nvSpPr>
          <p:cNvPr id="8" name="Content Placeholder 7">
            <a:extLst>
              <a:ext uri="{FF2B5EF4-FFF2-40B4-BE49-F238E27FC236}">
                <a16:creationId xmlns:a16="http://schemas.microsoft.com/office/drawing/2014/main" id="{CA58DDF3-DF33-4CD1-BA80-E410C30AD98A}"/>
              </a:ext>
            </a:extLst>
          </p:cNvPr>
          <p:cNvSpPr>
            <a:spLocks noGrp="1"/>
          </p:cNvSpPr>
          <p:nvPr>
            <p:ph idx="1"/>
          </p:nvPr>
        </p:nvSpPr>
        <p:spPr>
          <a:xfrm>
            <a:off x="727366" y="2341925"/>
            <a:ext cx="3308679" cy="907918"/>
          </a:xfrm>
        </p:spPr>
        <p:txBody>
          <a:bodyPr vert="horz" lIns="91440" tIns="45720" rIns="91440" bIns="45720" rtlCol="0" anchor="t">
            <a:normAutofit/>
          </a:bodyPr>
          <a:lstStyle/>
          <a:p>
            <a:r>
              <a:rPr lang="en-US">
                <a:ea typeface="+mn-lt"/>
                <a:cs typeface="+mn-lt"/>
              </a:rPr>
              <a:t>Potentiometer</a:t>
            </a:r>
            <a:endParaRPr lang="en-US"/>
          </a:p>
        </p:txBody>
      </p:sp>
      <p:pic>
        <p:nvPicPr>
          <p:cNvPr id="10" name="Picture 11" descr="Diagram&#10;&#10;Description automatically generated">
            <a:extLst>
              <a:ext uri="{FF2B5EF4-FFF2-40B4-BE49-F238E27FC236}">
                <a16:creationId xmlns:a16="http://schemas.microsoft.com/office/drawing/2014/main" id="{8A7903FD-90A1-4472-957C-2A51FC93AA24}"/>
              </a:ext>
            </a:extLst>
          </p:cNvPr>
          <p:cNvPicPr>
            <a:picLocks noChangeAspect="1"/>
          </p:cNvPicPr>
          <p:nvPr/>
        </p:nvPicPr>
        <p:blipFill>
          <a:blip r:embed="rId3"/>
          <a:stretch>
            <a:fillRect/>
          </a:stretch>
        </p:blipFill>
        <p:spPr>
          <a:xfrm>
            <a:off x="2722400" y="1866416"/>
            <a:ext cx="1336033" cy="1552939"/>
          </a:xfrm>
          <a:prstGeom prst="rect">
            <a:avLst/>
          </a:prstGeom>
        </p:spPr>
      </p:pic>
      <p:sp>
        <p:nvSpPr>
          <p:cNvPr id="12" name="TextBox 11">
            <a:extLst>
              <a:ext uri="{FF2B5EF4-FFF2-40B4-BE49-F238E27FC236}">
                <a16:creationId xmlns:a16="http://schemas.microsoft.com/office/drawing/2014/main" id="{712C4ECB-3990-4266-836B-1A206FBE6D8E}"/>
              </a:ext>
            </a:extLst>
          </p:cNvPr>
          <p:cNvSpPr txBox="1"/>
          <p:nvPr/>
        </p:nvSpPr>
        <p:spPr>
          <a:xfrm>
            <a:off x="528578" y="425176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Piezo Buzzer</a:t>
            </a:r>
            <a:endParaRPr lang="en-US" dirty="0"/>
          </a:p>
        </p:txBody>
      </p:sp>
      <p:sp>
        <p:nvSpPr>
          <p:cNvPr id="14" name="TextBox 13">
            <a:extLst>
              <a:ext uri="{FF2B5EF4-FFF2-40B4-BE49-F238E27FC236}">
                <a16:creationId xmlns:a16="http://schemas.microsoft.com/office/drawing/2014/main" id="{5776AC24-A455-453A-B29D-76B6C7EC55AD}"/>
              </a:ext>
            </a:extLst>
          </p:cNvPr>
          <p:cNvSpPr txBox="1"/>
          <p:nvPr/>
        </p:nvSpPr>
        <p:spPr>
          <a:xfrm>
            <a:off x="401376" y="548459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Jumper wires</a:t>
            </a:r>
            <a:endParaRPr lang="en-US" dirty="0"/>
          </a:p>
        </p:txBody>
      </p:sp>
      <p:pic>
        <p:nvPicPr>
          <p:cNvPr id="15" name="Picture 15">
            <a:extLst>
              <a:ext uri="{FF2B5EF4-FFF2-40B4-BE49-F238E27FC236}">
                <a16:creationId xmlns:a16="http://schemas.microsoft.com/office/drawing/2014/main" id="{3D8D3656-7859-4593-85D4-7B03E2B5D981}"/>
              </a:ext>
            </a:extLst>
          </p:cNvPr>
          <p:cNvPicPr>
            <a:picLocks noChangeAspect="1"/>
          </p:cNvPicPr>
          <p:nvPr/>
        </p:nvPicPr>
        <p:blipFill>
          <a:blip r:embed="rId4"/>
          <a:stretch>
            <a:fillRect/>
          </a:stretch>
        </p:blipFill>
        <p:spPr>
          <a:xfrm>
            <a:off x="1984576" y="3790708"/>
            <a:ext cx="795760" cy="1128532"/>
          </a:xfrm>
          <a:prstGeom prst="rect">
            <a:avLst/>
          </a:prstGeom>
        </p:spPr>
      </p:pic>
      <p:pic>
        <p:nvPicPr>
          <p:cNvPr id="16" name="Picture 16" descr="A picture containing connector&#10;&#10;Description automatically generated">
            <a:extLst>
              <a:ext uri="{FF2B5EF4-FFF2-40B4-BE49-F238E27FC236}">
                <a16:creationId xmlns:a16="http://schemas.microsoft.com/office/drawing/2014/main" id="{146DA544-DCB8-46C1-9F8F-8B303481E454}"/>
              </a:ext>
            </a:extLst>
          </p:cNvPr>
          <p:cNvPicPr>
            <a:picLocks noChangeAspect="1"/>
          </p:cNvPicPr>
          <p:nvPr/>
        </p:nvPicPr>
        <p:blipFill>
          <a:blip r:embed="rId5"/>
          <a:stretch>
            <a:fillRect/>
          </a:stretch>
        </p:blipFill>
        <p:spPr>
          <a:xfrm>
            <a:off x="1956121" y="5101523"/>
            <a:ext cx="1711125" cy="1352344"/>
          </a:xfrm>
          <a:prstGeom prst="rect">
            <a:avLst/>
          </a:prstGeom>
        </p:spPr>
      </p:pic>
      <p:pic>
        <p:nvPicPr>
          <p:cNvPr id="17" name="Picture 17">
            <a:extLst>
              <a:ext uri="{FF2B5EF4-FFF2-40B4-BE49-F238E27FC236}">
                <a16:creationId xmlns:a16="http://schemas.microsoft.com/office/drawing/2014/main" id="{C75083DB-A905-428A-9F1E-7BBCF8CEE8FD}"/>
              </a:ext>
            </a:extLst>
          </p:cNvPr>
          <p:cNvPicPr>
            <a:picLocks noChangeAspect="1"/>
          </p:cNvPicPr>
          <p:nvPr/>
        </p:nvPicPr>
        <p:blipFill>
          <a:blip r:embed="rId6"/>
          <a:stretch>
            <a:fillRect/>
          </a:stretch>
        </p:blipFill>
        <p:spPr>
          <a:xfrm>
            <a:off x="7328704" y="204382"/>
            <a:ext cx="1817226" cy="1115237"/>
          </a:xfrm>
          <a:prstGeom prst="rect">
            <a:avLst/>
          </a:prstGeom>
        </p:spPr>
      </p:pic>
      <p:sp>
        <p:nvSpPr>
          <p:cNvPr id="18" name="TextBox 17">
            <a:extLst>
              <a:ext uri="{FF2B5EF4-FFF2-40B4-BE49-F238E27FC236}">
                <a16:creationId xmlns:a16="http://schemas.microsoft.com/office/drawing/2014/main" id="{F062BA65-5C6C-4F58-B0D5-B579AE6FDA24}"/>
              </a:ext>
            </a:extLst>
          </p:cNvPr>
          <p:cNvSpPr txBox="1"/>
          <p:nvPr/>
        </p:nvSpPr>
        <p:spPr>
          <a:xfrm>
            <a:off x="5569593" y="621415"/>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Arduino buttons</a:t>
            </a:r>
          </a:p>
        </p:txBody>
      </p:sp>
      <p:sp>
        <p:nvSpPr>
          <p:cNvPr id="19" name="TextBox 18">
            <a:extLst>
              <a:ext uri="{FF2B5EF4-FFF2-40B4-BE49-F238E27FC236}">
                <a16:creationId xmlns:a16="http://schemas.microsoft.com/office/drawing/2014/main" id="{F2965D02-9F5B-4388-AF2C-4731B720913E}"/>
              </a:ext>
            </a:extLst>
          </p:cNvPr>
          <p:cNvSpPr txBox="1"/>
          <p:nvPr/>
        </p:nvSpPr>
        <p:spPr>
          <a:xfrm>
            <a:off x="4892594" y="152629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330 ohm Resistors</a:t>
            </a:r>
            <a:endParaRPr lang="en-US" dirty="0"/>
          </a:p>
        </p:txBody>
      </p:sp>
      <p:pic>
        <p:nvPicPr>
          <p:cNvPr id="20" name="Picture 20" descr="A picture containing toothbrush, brush, indoor, close&#10;&#10;Description automatically generated">
            <a:extLst>
              <a:ext uri="{FF2B5EF4-FFF2-40B4-BE49-F238E27FC236}">
                <a16:creationId xmlns:a16="http://schemas.microsoft.com/office/drawing/2014/main" id="{35B825E4-7A81-4438-A1C2-62B2C09AE970}"/>
              </a:ext>
            </a:extLst>
          </p:cNvPr>
          <p:cNvPicPr>
            <a:picLocks noChangeAspect="1"/>
          </p:cNvPicPr>
          <p:nvPr/>
        </p:nvPicPr>
        <p:blipFill>
          <a:blip r:embed="rId7"/>
          <a:stretch>
            <a:fillRect/>
          </a:stretch>
        </p:blipFill>
        <p:spPr>
          <a:xfrm>
            <a:off x="6904297" y="1524678"/>
            <a:ext cx="1373530" cy="924618"/>
          </a:xfrm>
          <a:prstGeom prst="rect">
            <a:avLst/>
          </a:prstGeom>
        </p:spPr>
      </p:pic>
      <p:pic>
        <p:nvPicPr>
          <p:cNvPr id="21" name="Picture 21">
            <a:extLst>
              <a:ext uri="{FF2B5EF4-FFF2-40B4-BE49-F238E27FC236}">
                <a16:creationId xmlns:a16="http://schemas.microsoft.com/office/drawing/2014/main" id="{6FB49F27-4A95-4CF1-86F1-616C754621DE}"/>
              </a:ext>
            </a:extLst>
          </p:cNvPr>
          <p:cNvPicPr>
            <a:picLocks noChangeAspect="1"/>
          </p:cNvPicPr>
          <p:nvPr/>
        </p:nvPicPr>
        <p:blipFill>
          <a:blip r:embed="rId8"/>
          <a:stretch>
            <a:fillRect/>
          </a:stretch>
        </p:blipFill>
        <p:spPr>
          <a:xfrm>
            <a:off x="5621438" y="2726802"/>
            <a:ext cx="1826871" cy="1221130"/>
          </a:xfrm>
          <a:prstGeom prst="rect">
            <a:avLst/>
          </a:prstGeom>
        </p:spPr>
      </p:pic>
      <p:sp>
        <p:nvSpPr>
          <p:cNvPr id="22" name="TextBox 21">
            <a:extLst>
              <a:ext uri="{FF2B5EF4-FFF2-40B4-BE49-F238E27FC236}">
                <a16:creationId xmlns:a16="http://schemas.microsoft.com/office/drawing/2014/main" id="{0860A127-E420-4D8C-891E-A0099FECE795}"/>
              </a:ext>
            </a:extLst>
          </p:cNvPr>
          <p:cNvSpPr txBox="1"/>
          <p:nvPr/>
        </p:nvSpPr>
        <p:spPr>
          <a:xfrm>
            <a:off x="4794330" y="3058127"/>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LED </a:t>
            </a:r>
            <a:endParaRPr lang="en-US" dirty="0"/>
          </a:p>
        </p:txBody>
      </p:sp>
      <p:sp>
        <p:nvSpPr>
          <p:cNvPr id="23" name="TextBox 22">
            <a:extLst>
              <a:ext uri="{FF2B5EF4-FFF2-40B4-BE49-F238E27FC236}">
                <a16:creationId xmlns:a16="http://schemas.microsoft.com/office/drawing/2014/main" id="{28DFC75D-E637-46D7-A0B1-AD44827680CD}"/>
              </a:ext>
            </a:extLst>
          </p:cNvPr>
          <p:cNvSpPr txBox="1"/>
          <p:nvPr/>
        </p:nvSpPr>
        <p:spPr>
          <a:xfrm>
            <a:off x="3519307" y="4387408"/>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Gear Motors</a:t>
            </a:r>
            <a:endParaRPr lang="en-US" dirty="0"/>
          </a:p>
        </p:txBody>
      </p:sp>
      <p:sp>
        <p:nvSpPr>
          <p:cNvPr id="24" name="TextBox 23">
            <a:extLst>
              <a:ext uri="{FF2B5EF4-FFF2-40B4-BE49-F238E27FC236}">
                <a16:creationId xmlns:a16="http://schemas.microsoft.com/office/drawing/2014/main" id="{D4AA2A27-0477-4824-97E4-5B5EF016D712}"/>
              </a:ext>
            </a:extLst>
          </p:cNvPr>
          <p:cNvSpPr txBox="1"/>
          <p:nvPr/>
        </p:nvSpPr>
        <p:spPr>
          <a:xfrm>
            <a:off x="5533422" y="6112155"/>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Switch</a:t>
            </a:r>
          </a:p>
        </p:txBody>
      </p:sp>
      <p:sp>
        <p:nvSpPr>
          <p:cNvPr id="25" name="TextBox 24">
            <a:extLst>
              <a:ext uri="{FF2B5EF4-FFF2-40B4-BE49-F238E27FC236}">
                <a16:creationId xmlns:a16="http://schemas.microsoft.com/office/drawing/2014/main" id="{B86E44D8-E80E-4702-87B6-304B50776ABF}"/>
              </a:ext>
            </a:extLst>
          </p:cNvPr>
          <p:cNvSpPr txBox="1"/>
          <p:nvPr/>
        </p:nvSpPr>
        <p:spPr>
          <a:xfrm>
            <a:off x="7943006" y="3419233"/>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Motor Driver</a:t>
            </a:r>
          </a:p>
        </p:txBody>
      </p:sp>
      <p:pic>
        <p:nvPicPr>
          <p:cNvPr id="26" name="Picture 26" descr="A picture containing stapler, butter&#10;&#10;Description automatically generated">
            <a:extLst>
              <a:ext uri="{FF2B5EF4-FFF2-40B4-BE49-F238E27FC236}">
                <a16:creationId xmlns:a16="http://schemas.microsoft.com/office/drawing/2014/main" id="{A87444DE-D111-4651-946A-2A221E9E084B}"/>
              </a:ext>
            </a:extLst>
          </p:cNvPr>
          <p:cNvPicPr>
            <a:picLocks noChangeAspect="1"/>
          </p:cNvPicPr>
          <p:nvPr/>
        </p:nvPicPr>
        <p:blipFill>
          <a:blip r:embed="rId9"/>
          <a:stretch>
            <a:fillRect/>
          </a:stretch>
        </p:blipFill>
        <p:spPr>
          <a:xfrm>
            <a:off x="5187388" y="4104588"/>
            <a:ext cx="1682188" cy="1031281"/>
          </a:xfrm>
          <a:prstGeom prst="rect">
            <a:avLst/>
          </a:prstGeom>
        </p:spPr>
      </p:pic>
      <p:pic>
        <p:nvPicPr>
          <p:cNvPr id="27" name="Picture 27" descr="A picture containing electronics&#10;&#10;Description automatically generated">
            <a:extLst>
              <a:ext uri="{FF2B5EF4-FFF2-40B4-BE49-F238E27FC236}">
                <a16:creationId xmlns:a16="http://schemas.microsoft.com/office/drawing/2014/main" id="{9808F58D-018A-43F3-9183-D555455BC440}"/>
              </a:ext>
            </a:extLst>
          </p:cNvPr>
          <p:cNvPicPr>
            <a:picLocks noChangeAspect="1"/>
          </p:cNvPicPr>
          <p:nvPr/>
        </p:nvPicPr>
        <p:blipFill>
          <a:blip r:embed="rId10"/>
          <a:stretch>
            <a:fillRect/>
          </a:stretch>
        </p:blipFill>
        <p:spPr>
          <a:xfrm>
            <a:off x="6364147" y="5259729"/>
            <a:ext cx="1701479" cy="1701479"/>
          </a:xfrm>
          <a:prstGeom prst="rect">
            <a:avLst/>
          </a:prstGeom>
        </p:spPr>
      </p:pic>
      <p:pic>
        <p:nvPicPr>
          <p:cNvPr id="28" name="Picture 28">
            <a:extLst>
              <a:ext uri="{FF2B5EF4-FFF2-40B4-BE49-F238E27FC236}">
                <a16:creationId xmlns:a16="http://schemas.microsoft.com/office/drawing/2014/main" id="{EBC969F4-EE5E-4ECC-91C7-A7621DE8D956}"/>
              </a:ext>
            </a:extLst>
          </p:cNvPr>
          <p:cNvPicPr>
            <a:picLocks noChangeAspect="1"/>
          </p:cNvPicPr>
          <p:nvPr/>
        </p:nvPicPr>
        <p:blipFill>
          <a:blip r:embed="rId11"/>
          <a:stretch>
            <a:fillRect/>
          </a:stretch>
        </p:blipFill>
        <p:spPr>
          <a:xfrm>
            <a:off x="9566475" y="2873097"/>
            <a:ext cx="1778644" cy="1487984"/>
          </a:xfrm>
          <a:prstGeom prst="rect">
            <a:avLst/>
          </a:prstGeom>
        </p:spPr>
      </p:pic>
    </p:spTree>
    <p:extLst>
      <p:ext uri="{BB962C8B-B14F-4D97-AF65-F5344CB8AC3E}">
        <p14:creationId xmlns:p14="http://schemas.microsoft.com/office/powerpoint/2010/main" val="40423550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fade">
                                      <p:cBhvr>
                                        <p:cTn id="93" dur="500"/>
                                        <p:tgtEl>
                                          <p:spTgt spid="25"/>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2" grpId="0"/>
      <p:bldP spid="14" grpId="0"/>
      <p:bldP spid="18" grpId="0"/>
      <p:bldP spid="19" grpId="0"/>
      <p:bldP spid="22" grpId="0"/>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Freeform: Shape 8">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308" y="0"/>
            <a:ext cx="6873692" cy="685800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9" name="Straight Connector 10">
            <a:extLst>
              <a:ext uri="{FF2B5EF4-FFF2-40B4-BE49-F238E27FC236}">
                <a16:creationId xmlns:a16="http://schemas.microsoft.com/office/drawing/2014/main" id="{4C75A547-BCD1-42BE-966E-53CA0AB931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0" name="Rectangle 12">
            <a:extLst>
              <a:ext uri="{FF2B5EF4-FFF2-40B4-BE49-F238E27FC236}">
                <a16:creationId xmlns:a16="http://schemas.microsoft.com/office/drawing/2014/main" id="{00C04237-153A-4A4F-A7E9-6926B66F8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 electronics, circuit&#10;&#10;Description automatically generated">
            <a:extLst>
              <a:ext uri="{FF2B5EF4-FFF2-40B4-BE49-F238E27FC236}">
                <a16:creationId xmlns:a16="http://schemas.microsoft.com/office/drawing/2014/main" id="{656A15FE-0C08-42AA-9623-8BAEB1DEE1FB}"/>
              </a:ext>
            </a:extLst>
          </p:cNvPr>
          <p:cNvPicPr>
            <a:picLocks noGrp="1" noChangeAspect="1"/>
          </p:cNvPicPr>
          <p:nvPr>
            <p:ph idx="1"/>
          </p:nvPr>
        </p:nvPicPr>
        <p:blipFill rotWithShape="1">
          <a:blip r:embed="rId2"/>
          <a:srcRect t="619" b="15112"/>
          <a:stretch/>
        </p:blipFill>
        <p:spPr>
          <a:xfrm>
            <a:off x="20" y="-3"/>
            <a:ext cx="12191980" cy="6858001"/>
          </a:xfrm>
          <a:prstGeom prst="rect">
            <a:avLst/>
          </a:prstGeom>
        </p:spPr>
      </p:pic>
      <p:sp>
        <p:nvSpPr>
          <p:cNvPr id="31" name="Freeform: Shape 14">
            <a:extLst>
              <a:ext uri="{FF2B5EF4-FFF2-40B4-BE49-F238E27FC236}">
                <a16:creationId xmlns:a16="http://schemas.microsoft.com/office/drawing/2014/main" id="{D19975AA-D532-4570-9193-6482D3F22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2235450" y="-2235450"/>
            <a:ext cx="6858000" cy="11328901"/>
          </a:xfrm>
          <a:custGeom>
            <a:avLst/>
            <a:gdLst>
              <a:gd name="connsiteX0" fmla="*/ 0 w 6858000"/>
              <a:gd name="connsiteY0" fmla="*/ 2229335 h 11328901"/>
              <a:gd name="connsiteX1" fmla="*/ 0 w 6858000"/>
              <a:gd name="connsiteY1" fmla="*/ 0 h 11328901"/>
              <a:gd name="connsiteX2" fmla="*/ 6858000 w 6858000"/>
              <a:gd name="connsiteY2" fmla="*/ 6010593 h 11328901"/>
              <a:gd name="connsiteX3" fmla="*/ 6858000 w 6858000"/>
              <a:gd name="connsiteY3" fmla="*/ 6052915 h 11328901"/>
              <a:gd name="connsiteX4" fmla="*/ 6858000 w 6858000"/>
              <a:gd name="connsiteY4" fmla="*/ 6052915 h 11328901"/>
              <a:gd name="connsiteX5" fmla="*/ 6858000 w 6858000"/>
              <a:gd name="connsiteY5" fmla="*/ 9053844 h 11328901"/>
              <a:gd name="connsiteX6" fmla="*/ 6858000 w 6858000"/>
              <a:gd name="connsiteY6" fmla="*/ 11328901 h 11328901"/>
              <a:gd name="connsiteX7" fmla="*/ 1 w 6858000"/>
              <a:gd name="connsiteY7" fmla="*/ 11328901 h 11328901"/>
              <a:gd name="connsiteX8" fmla="*/ 1 w 6858000"/>
              <a:gd name="connsiteY8" fmla="*/ 9359065 h 11328901"/>
              <a:gd name="connsiteX9" fmla="*/ 0 w 6858000"/>
              <a:gd name="connsiteY9" fmla="*/ 9359065 h 11328901"/>
              <a:gd name="connsiteX10" fmla="*/ 0 w 6858000"/>
              <a:gd name="connsiteY10" fmla="*/ 6535740 h 11328901"/>
              <a:gd name="connsiteX11" fmla="*/ 1 w 6858000"/>
              <a:gd name="connsiteY11" fmla="*/ 6535740 h 11328901"/>
              <a:gd name="connsiteX12" fmla="*/ 1 w 6858000"/>
              <a:gd name="connsiteY12" fmla="*/ 2229336 h 1132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0" h="11328901">
                <a:moveTo>
                  <a:pt x="0" y="2229335"/>
                </a:moveTo>
                <a:lnTo>
                  <a:pt x="0" y="0"/>
                </a:lnTo>
                <a:lnTo>
                  <a:pt x="6858000" y="6010593"/>
                </a:lnTo>
                <a:lnTo>
                  <a:pt x="6858000" y="6052915"/>
                </a:lnTo>
                <a:lnTo>
                  <a:pt x="6858000" y="6052915"/>
                </a:lnTo>
                <a:lnTo>
                  <a:pt x="6858000" y="9053844"/>
                </a:lnTo>
                <a:lnTo>
                  <a:pt x="6858000" y="11328901"/>
                </a:lnTo>
                <a:lnTo>
                  <a:pt x="1" y="11328901"/>
                </a:lnTo>
                <a:lnTo>
                  <a:pt x="1" y="9359065"/>
                </a:lnTo>
                <a:lnTo>
                  <a:pt x="0" y="9359065"/>
                </a:lnTo>
                <a:lnTo>
                  <a:pt x="0" y="6535740"/>
                </a:lnTo>
                <a:lnTo>
                  <a:pt x="1" y="6535740"/>
                </a:lnTo>
                <a:lnTo>
                  <a:pt x="1" y="2229336"/>
                </a:lnTo>
                <a:close/>
              </a:path>
            </a:pathLst>
          </a:cu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16">
            <a:extLst>
              <a:ext uri="{FF2B5EF4-FFF2-40B4-BE49-F238E27FC236}">
                <a16:creationId xmlns:a16="http://schemas.microsoft.com/office/drawing/2014/main" id="{D7CA8974-7BA7-4828-89E2-6DAD7353B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3854" y="1544347"/>
            <a:ext cx="4676439" cy="5313651"/>
          </a:xfrm>
          <a:custGeom>
            <a:avLst/>
            <a:gdLst>
              <a:gd name="connsiteX0" fmla="*/ 6846874 w 6846874"/>
              <a:gd name="connsiteY0" fmla="*/ 3021586 h 3021586"/>
              <a:gd name="connsiteX1" fmla="*/ 0 w 6846874"/>
              <a:gd name="connsiteY1" fmla="*/ 3021585 h 3021586"/>
              <a:gd name="connsiteX2" fmla="*/ 3399286 w 6846874"/>
              <a:gd name="connsiteY2" fmla="*/ 0 h 3021586"/>
              <a:gd name="connsiteX0" fmla="*/ 6846874 w 6846874"/>
              <a:gd name="connsiteY0" fmla="*/ 3016405 h 3016405"/>
              <a:gd name="connsiteX1" fmla="*/ 0 w 6846874"/>
              <a:gd name="connsiteY1" fmla="*/ 3016404 h 3016405"/>
              <a:gd name="connsiteX2" fmla="*/ 3425190 w 6846874"/>
              <a:gd name="connsiteY2" fmla="*/ 0 h 3016405"/>
              <a:gd name="connsiteX3" fmla="*/ 6846874 w 6846874"/>
              <a:gd name="connsiteY3" fmla="*/ 3016405 h 3016405"/>
              <a:gd name="connsiteX0" fmla="*/ 6846874 w 6846874"/>
              <a:gd name="connsiteY0" fmla="*/ 3055286 h 3055286"/>
              <a:gd name="connsiteX1" fmla="*/ 0 w 6846874"/>
              <a:gd name="connsiteY1" fmla="*/ 3055285 h 3055286"/>
              <a:gd name="connsiteX2" fmla="*/ 3425190 w 6846874"/>
              <a:gd name="connsiteY2" fmla="*/ 0 h 3055286"/>
              <a:gd name="connsiteX3" fmla="*/ 6846874 w 6846874"/>
              <a:gd name="connsiteY3" fmla="*/ 3055286 h 3055286"/>
              <a:gd name="connsiteX0" fmla="*/ 6846874 w 6846874"/>
              <a:gd name="connsiteY0" fmla="*/ 5422604 h 5422604"/>
              <a:gd name="connsiteX1" fmla="*/ 0 w 6846874"/>
              <a:gd name="connsiteY1" fmla="*/ 5422603 h 5422604"/>
              <a:gd name="connsiteX2" fmla="*/ 6839561 w 6846874"/>
              <a:gd name="connsiteY2" fmla="*/ 0 h 5422604"/>
              <a:gd name="connsiteX3" fmla="*/ 6846874 w 6846874"/>
              <a:gd name="connsiteY3" fmla="*/ 5422604 h 5422604"/>
            </a:gdLst>
            <a:ahLst/>
            <a:cxnLst>
              <a:cxn ang="0">
                <a:pos x="connsiteX0" y="connsiteY0"/>
              </a:cxn>
              <a:cxn ang="0">
                <a:pos x="connsiteX1" y="connsiteY1"/>
              </a:cxn>
              <a:cxn ang="0">
                <a:pos x="connsiteX2" y="connsiteY2"/>
              </a:cxn>
              <a:cxn ang="0">
                <a:pos x="connsiteX3" y="connsiteY3"/>
              </a:cxn>
            </a:cxnLst>
            <a:rect l="l" t="t" r="r" b="b"/>
            <a:pathLst>
              <a:path w="6846874" h="5422604">
                <a:moveTo>
                  <a:pt x="6846874" y="5422604"/>
                </a:moveTo>
                <a:lnTo>
                  <a:pt x="0" y="5422603"/>
                </a:lnTo>
                <a:lnTo>
                  <a:pt x="6839561" y="0"/>
                </a:lnTo>
                <a:cubicBezTo>
                  <a:pt x="6841999" y="1807535"/>
                  <a:pt x="6844436" y="3615069"/>
                  <a:pt x="6846874" y="5422604"/>
                </a:cubicBez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DB7135F-6202-454A-B64C-37D344AEC7BA}"/>
              </a:ext>
            </a:extLst>
          </p:cNvPr>
          <p:cNvSpPr>
            <a:spLocks noGrp="1"/>
          </p:cNvSpPr>
          <p:nvPr>
            <p:ph type="title"/>
          </p:nvPr>
        </p:nvSpPr>
        <p:spPr>
          <a:xfrm>
            <a:off x="1143001" y="1181101"/>
            <a:ext cx="6657108" cy="2832404"/>
          </a:xfrm>
        </p:spPr>
        <p:txBody>
          <a:bodyPr vert="horz" lIns="91440" tIns="45720" rIns="91440" bIns="45720" rtlCol="0" anchor="t">
            <a:normAutofit/>
          </a:bodyPr>
          <a:lstStyle/>
          <a:p>
            <a:r>
              <a:rPr lang="en-US" sz="4800" cap="all" spc="300">
                <a:solidFill>
                  <a:srgbClr val="FFFFFF"/>
                </a:solidFill>
              </a:rPr>
              <a:t>Project implementation</a:t>
            </a:r>
          </a:p>
        </p:txBody>
      </p:sp>
    </p:spTree>
    <p:extLst>
      <p:ext uri="{BB962C8B-B14F-4D97-AF65-F5344CB8AC3E}">
        <p14:creationId xmlns:p14="http://schemas.microsoft.com/office/powerpoint/2010/main" val="747803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0">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F0D3AF-2EDE-4DB2-A5A2-BBACCFA41C56}"/>
              </a:ext>
            </a:extLst>
          </p:cNvPr>
          <p:cNvSpPr>
            <a:spLocks noGrp="1"/>
          </p:cNvSpPr>
          <p:nvPr>
            <p:ph type="title"/>
          </p:nvPr>
        </p:nvSpPr>
        <p:spPr>
          <a:xfrm>
            <a:off x="-4823" y="4836"/>
            <a:ext cx="7810169" cy="1360898"/>
          </a:xfrm>
        </p:spPr>
        <p:txBody>
          <a:bodyPr>
            <a:normAutofit/>
          </a:bodyPr>
          <a:lstStyle/>
          <a:p>
            <a:r>
              <a:rPr lang="en-US"/>
              <a:t>Circuit 2A</a:t>
            </a:r>
          </a:p>
        </p:txBody>
      </p:sp>
      <p:pic>
        <p:nvPicPr>
          <p:cNvPr id="4" name="Picture 4">
            <a:extLst>
              <a:ext uri="{FF2B5EF4-FFF2-40B4-BE49-F238E27FC236}">
                <a16:creationId xmlns:a16="http://schemas.microsoft.com/office/drawing/2014/main" id="{8107827D-D2CE-4A3A-A23D-194A64BD68D3}"/>
              </a:ext>
            </a:extLst>
          </p:cNvPr>
          <p:cNvPicPr>
            <a:picLocks noChangeAspect="1"/>
          </p:cNvPicPr>
          <p:nvPr/>
        </p:nvPicPr>
        <p:blipFill rotWithShape="1">
          <a:blip r:embed="rId3">
            <a:alphaModFix/>
          </a:blip>
          <a:srcRect t="16256" b="26347"/>
          <a:stretch/>
        </p:blipFill>
        <p:spPr>
          <a:xfrm>
            <a:off x="4634621" y="10"/>
            <a:ext cx="7557379" cy="6857990"/>
          </a:xfrm>
          <a:custGeom>
            <a:avLst/>
            <a:gdLst/>
            <a:ahLst/>
            <a:cxnLst/>
            <a:rect l="l" t="t" r="r" b="b"/>
            <a:pathLst>
              <a:path w="7557379" h="6858000">
                <a:moveTo>
                  <a:pt x="62130" y="0"/>
                </a:moveTo>
                <a:lnTo>
                  <a:pt x="7557379" y="0"/>
                </a:lnTo>
                <a:lnTo>
                  <a:pt x="7557379" y="6858000"/>
                </a:lnTo>
                <a:lnTo>
                  <a:pt x="0" y="6858000"/>
                </a:lnTo>
                <a:lnTo>
                  <a:pt x="0" y="6857999"/>
                </a:lnTo>
                <a:lnTo>
                  <a:pt x="736812" y="6857999"/>
                </a:lnTo>
                <a:lnTo>
                  <a:pt x="6722464" y="3"/>
                </a:lnTo>
                <a:lnTo>
                  <a:pt x="7041779" y="1"/>
                </a:lnTo>
                <a:lnTo>
                  <a:pt x="62130" y="1"/>
                </a:lnTo>
                <a:close/>
              </a:path>
            </a:pathLst>
          </a:custGeom>
        </p:spPr>
      </p:pic>
      <p:sp>
        <p:nvSpPr>
          <p:cNvPr id="31" name="Freeform: Shape 12">
            <a:extLst>
              <a:ext uri="{FF2B5EF4-FFF2-40B4-BE49-F238E27FC236}">
                <a16:creationId xmlns:a16="http://schemas.microsoft.com/office/drawing/2014/main" id="{6D6B3702-19B7-471C-974D-4A163151E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6547" y="0"/>
            <a:ext cx="6812757" cy="6858000"/>
          </a:xfrm>
          <a:custGeom>
            <a:avLst/>
            <a:gdLst>
              <a:gd name="connsiteX0" fmla="*/ 6010592 w 6899617"/>
              <a:gd name="connsiteY0" fmla="*/ 0 h 6858000"/>
              <a:gd name="connsiteX1" fmla="*/ 6899617 w 6899617"/>
              <a:gd name="connsiteY1" fmla="*/ 0 h 6858000"/>
              <a:gd name="connsiteX2" fmla="*/ 6899617 w 6899617"/>
              <a:gd name="connsiteY2" fmla="*/ 1529274 h 6858000"/>
              <a:gd name="connsiteX3" fmla="*/ 2229334 w 6899617"/>
              <a:gd name="connsiteY3" fmla="*/ 6858000 h 6858000"/>
              <a:gd name="connsiteX4" fmla="*/ 0 w 6899617"/>
              <a:gd name="connsiteY4" fmla="*/ 6858000 h 6858000"/>
              <a:gd name="connsiteX0" fmla="*/ 5966258 w 6855283"/>
              <a:gd name="connsiteY0" fmla="*/ 0 h 6858000"/>
              <a:gd name="connsiteX1" fmla="*/ 6855283 w 6855283"/>
              <a:gd name="connsiteY1" fmla="*/ 0 h 6858000"/>
              <a:gd name="connsiteX2" fmla="*/ 6855283 w 6855283"/>
              <a:gd name="connsiteY2" fmla="*/ 1529274 h 6858000"/>
              <a:gd name="connsiteX3" fmla="*/ 2185000 w 6855283"/>
              <a:gd name="connsiteY3" fmla="*/ 6858000 h 6858000"/>
              <a:gd name="connsiteX4" fmla="*/ 0 w 6855283"/>
              <a:gd name="connsiteY4" fmla="*/ 6858000 h 6858000"/>
              <a:gd name="connsiteX5" fmla="*/ 5966258 w 6855283"/>
              <a:gd name="connsiteY5" fmla="*/ 0 h 6858000"/>
              <a:gd name="connsiteX0" fmla="*/ 5966258 w 6855283"/>
              <a:gd name="connsiteY0" fmla="*/ 0 h 6858000"/>
              <a:gd name="connsiteX1" fmla="*/ 6810948 w 6855283"/>
              <a:gd name="connsiteY1" fmla="*/ 0 h 6858000"/>
              <a:gd name="connsiteX2" fmla="*/ 6855283 w 6855283"/>
              <a:gd name="connsiteY2" fmla="*/ 1529274 h 6858000"/>
              <a:gd name="connsiteX3" fmla="*/ 2185000 w 6855283"/>
              <a:gd name="connsiteY3" fmla="*/ 6858000 h 6858000"/>
              <a:gd name="connsiteX4" fmla="*/ 0 w 6855283"/>
              <a:gd name="connsiteY4" fmla="*/ 6858000 h 6858000"/>
              <a:gd name="connsiteX5" fmla="*/ 5966258 w 6855283"/>
              <a:gd name="connsiteY5" fmla="*/ 0 h 6858000"/>
              <a:gd name="connsiteX0" fmla="*/ 5966258 w 6810948"/>
              <a:gd name="connsiteY0" fmla="*/ 0 h 6858000"/>
              <a:gd name="connsiteX1" fmla="*/ 6810948 w 6810948"/>
              <a:gd name="connsiteY1" fmla="*/ 0 h 6858000"/>
              <a:gd name="connsiteX2" fmla="*/ 6799865 w 6810948"/>
              <a:gd name="connsiteY2" fmla="*/ 1562525 h 6858000"/>
              <a:gd name="connsiteX3" fmla="*/ 2185000 w 6810948"/>
              <a:gd name="connsiteY3" fmla="*/ 6858000 h 6858000"/>
              <a:gd name="connsiteX4" fmla="*/ 0 w 6810948"/>
              <a:gd name="connsiteY4" fmla="*/ 6858000 h 6858000"/>
              <a:gd name="connsiteX5" fmla="*/ 5966258 w 6810948"/>
              <a:gd name="connsiteY5" fmla="*/ 0 h 6858000"/>
              <a:gd name="connsiteX0" fmla="*/ 5966258 w 6810948"/>
              <a:gd name="connsiteY0" fmla="*/ 0 h 6858000"/>
              <a:gd name="connsiteX1" fmla="*/ 6810948 w 6810948"/>
              <a:gd name="connsiteY1" fmla="*/ 0 h 6858000"/>
              <a:gd name="connsiteX2" fmla="*/ 6799865 w 6810948"/>
              <a:gd name="connsiteY2" fmla="*/ 1551442 h 6858000"/>
              <a:gd name="connsiteX3" fmla="*/ 2185000 w 6810948"/>
              <a:gd name="connsiteY3" fmla="*/ 6858000 h 6858000"/>
              <a:gd name="connsiteX4" fmla="*/ 0 w 6810948"/>
              <a:gd name="connsiteY4" fmla="*/ 6858000 h 6858000"/>
              <a:gd name="connsiteX5" fmla="*/ 5966258 w 6810948"/>
              <a:gd name="connsiteY5" fmla="*/ 0 h 6858000"/>
              <a:gd name="connsiteX0" fmla="*/ 5966258 w 6812757"/>
              <a:gd name="connsiteY0" fmla="*/ 0 h 6858000"/>
              <a:gd name="connsiteX1" fmla="*/ 6810948 w 6812757"/>
              <a:gd name="connsiteY1" fmla="*/ 0 h 6858000"/>
              <a:gd name="connsiteX2" fmla="*/ 6811779 w 6812757"/>
              <a:gd name="connsiteY2" fmla="*/ 1527614 h 6858000"/>
              <a:gd name="connsiteX3" fmla="*/ 2185000 w 6812757"/>
              <a:gd name="connsiteY3" fmla="*/ 6858000 h 6858000"/>
              <a:gd name="connsiteX4" fmla="*/ 0 w 6812757"/>
              <a:gd name="connsiteY4" fmla="*/ 6858000 h 6858000"/>
              <a:gd name="connsiteX5" fmla="*/ 5966258 w 6812757"/>
              <a:gd name="connsiteY5" fmla="*/ 0 h 6858000"/>
              <a:gd name="connsiteX0" fmla="*/ 5966258 w 6812757"/>
              <a:gd name="connsiteY0" fmla="*/ 0 h 6858000"/>
              <a:gd name="connsiteX1" fmla="*/ 6810948 w 6812757"/>
              <a:gd name="connsiteY1" fmla="*/ 0 h 6858000"/>
              <a:gd name="connsiteX2" fmla="*/ 6811779 w 6812757"/>
              <a:gd name="connsiteY2" fmla="*/ 1527614 h 6858000"/>
              <a:gd name="connsiteX3" fmla="*/ 2185000 w 6812757"/>
              <a:gd name="connsiteY3" fmla="*/ 6858000 h 6858000"/>
              <a:gd name="connsiteX4" fmla="*/ 0 w 6812757"/>
              <a:gd name="connsiteY4" fmla="*/ 6858000 h 6858000"/>
              <a:gd name="connsiteX5" fmla="*/ 5966258 w 681275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2757" h="6858000">
                <a:moveTo>
                  <a:pt x="5966258" y="0"/>
                </a:moveTo>
                <a:lnTo>
                  <a:pt x="6810948" y="0"/>
                </a:lnTo>
                <a:cubicBezTo>
                  <a:pt x="6807254" y="520842"/>
                  <a:pt x="6815473" y="1006772"/>
                  <a:pt x="6811779" y="1527614"/>
                </a:cubicBezTo>
                <a:lnTo>
                  <a:pt x="2185000" y="6858000"/>
                </a:lnTo>
                <a:lnTo>
                  <a:pt x="0" y="6858000"/>
                </a:lnTo>
                <a:lnTo>
                  <a:pt x="5966258" y="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32" name="Straight Connector 14">
            <a:extLst>
              <a:ext uri="{FF2B5EF4-FFF2-40B4-BE49-F238E27FC236}">
                <a16:creationId xmlns:a16="http://schemas.microsoft.com/office/drawing/2014/main" id="{50D86B0D-0E25-49AC-8123-2522E0A76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8" name="Picture 39" descr="A picture containing person, indoor, young&#10;&#10;Description automatically generated">
            <a:extLst>
              <a:ext uri="{FF2B5EF4-FFF2-40B4-BE49-F238E27FC236}">
                <a16:creationId xmlns:a16="http://schemas.microsoft.com/office/drawing/2014/main" id="{0A9F7BAF-BC42-46B7-8021-80E7DDA70347}"/>
              </a:ext>
            </a:extLst>
          </p:cNvPr>
          <p:cNvPicPr>
            <a:picLocks noGrp="1" noChangeAspect="1"/>
          </p:cNvPicPr>
          <p:nvPr>
            <p:ph idx="1"/>
          </p:nvPr>
        </p:nvPicPr>
        <p:blipFill>
          <a:blip r:embed="rId4"/>
          <a:stretch>
            <a:fillRect/>
          </a:stretch>
        </p:blipFill>
        <p:spPr>
          <a:xfrm>
            <a:off x="2633" y="1367469"/>
            <a:ext cx="2136050" cy="3383853"/>
          </a:xfrm>
        </p:spPr>
      </p:pic>
      <p:sp>
        <p:nvSpPr>
          <p:cNvPr id="42" name="TextBox 41">
            <a:extLst>
              <a:ext uri="{FF2B5EF4-FFF2-40B4-BE49-F238E27FC236}">
                <a16:creationId xmlns:a16="http://schemas.microsoft.com/office/drawing/2014/main" id="{617A8243-0C4F-4389-8808-23519D31A836}"/>
              </a:ext>
            </a:extLst>
          </p:cNvPr>
          <p:cNvSpPr txBox="1"/>
          <p:nvPr/>
        </p:nvSpPr>
        <p:spPr>
          <a:xfrm>
            <a:off x="2390172" y="1290576"/>
            <a:ext cx="475912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6" name="Picture 6">
            <a:hlinkClick r:id="" action="ppaction://media"/>
            <a:extLst>
              <a:ext uri="{FF2B5EF4-FFF2-40B4-BE49-F238E27FC236}">
                <a16:creationId xmlns:a16="http://schemas.microsoft.com/office/drawing/2014/main" id="{CF854B09-11BD-4C58-AEDD-4C32244EB381}"/>
              </a:ext>
            </a:extLst>
          </p:cNvPr>
          <p:cNvPicPr>
            <a:picLocks noRot="1" noChangeAspect="1"/>
          </p:cNvPicPr>
          <p:nvPr>
            <a:videoFile r:link="rId1"/>
          </p:nvPr>
        </p:nvPicPr>
        <p:blipFill>
          <a:blip r:embed="rId5"/>
          <a:stretch>
            <a:fillRect/>
          </a:stretch>
        </p:blipFill>
        <p:spPr>
          <a:xfrm>
            <a:off x="2700759" y="1226796"/>
            <a:ext cx="4572000" cy="2571750"/>
          </a:xfrm>
          <a:prstGeom prst="rect">
            <a:avLst/>
          </a:prstGeom>
        </p:spPr>
      </p:pic>
    </p:spTree>
    <p:extLst>
      <p:ext uri="{BB962C8B-B14F-4D97-AF65-F5344CB8AC3E}">
        <p14:creationId xmlns:p14="http://schemas.microsoft.com/office/powerpoint/2010/main" val="698866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Shape 8">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308" y="0"/>
            <a:ext cx="6873692" cy="685800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2" name="Straight Connector 10">
            <a:extLst>
              <a:ext uri="{FF2B5EF4-FFF2-40B4-BE49-F238E27FC236}">
                <a16:creationId xmlns:a16="http://schemas.microsoft.com/office/drawing/2014/main" id="{4C75A547-BCD1-42BE-966E-53CA0AB931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3" name="Rectangle 12">
            <a:extLst>
              <a:ext uri="{FF2B5EF4-FFF2-40B4-BE49-F238E27FC236}">
                <a16:creationId xmlns:a16="http://schemas.microsoft.com/office/drawing/2014/main" id="{C3B0A228-9EA3-4009-A82E-9402BBC72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4">
            <a:extLst>
              <a:ext uri="{FF2B5EF4-FFF2-40B4-BE49-F238E27FC236}">
                <a16:creationId xmlns:a16="http://schemas.microsoft.com/office/drawing/2014/main" id="{02E0C409-730D-455F-AA8F-0646ABDB1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8973" y="0"/>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823C9A-FBF9-4310-A4CE-B2C01E91FD55}"/>
              </a:ext>
            </a:extLst>
          </p:cNvPr>
          <p:cNvSpPr>
            <a:spLocks noGrp="1"/>
          </p:cNvSpPr>
          <p:nvPr>
            <p:ph type="title"/>
          </p:nvPr>
        </p:nvSpPr>
        <p:spPr>
          <a:xfrm>
            <a:off x="72343" y="91152"/>
            <a:ext cx="4123482" cy="897520"/>
          </a:xfrm>
        </p:spPr>
        <p:txBody>
          <a:bodyPr vert="horz" lIns="91440" tIns="45720" rIns="91440" bIns="45720" rtlCol="0" anchor="t">
            <a:normAutofit/>
          </a:bodyPr>
          <a:lstStyle/>
          <a:p>
            <a:r>
              <a:rPr lang="en-US" sz="4800" cap="all" spc="300"/>
              <a:t>Circuit 2B</a:t>
            </a:r>
          </a:p>
        </p:txBody>
      </p:sp>
      <p:pic>
        <p:nvPicPr>
          <p:cNvPr id="4" name="Picture 4">
            <a:extLst>
              <a:ext uri="{FF2B5EF4-FFF2-40B4-BE49-F238E27FC236}">
                <a16:creationId xmlns:a16="http://schemas.microsoft.com/office/drawing/2014/main" id="{57109F4F-CBA1-46EF-8D34-FBD2CECCB578}"/>
              </a:ext>
            </a:extLst>
          </p:cNvPr>
          <p:cNvPicPr>
            <a:picLocks noGrp="1" noChangeAspect="1"/>
          </p:cNvPicPr>
          <p:nvPr>
            <p:ph idx="1"/>
          </p:nvPr>
        </p:nvPicPr>
        <p:blipFill rotWithShape="1">
          <a:blip r:embed="rId3"/>
          <a:srcRect r="1" b="36396"/>
          <a:stretch/>
        </p:blipFill>
        <p:spPr>
          <a:xfrm>
            <a:off x="5318308" y="10"/>
            <a:ext cx="6873692" cy="685799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close/>
              </a:path>
            </a:pathLst>
          </a:custGeom>
        </p:spPr>
      </p:pic>
      <p:pic>
        <p:nvPicPr>
          <p:cNvPr id="5" name="Picture 24">
            <a:extLst>
              <a:ext uri="{FF2B5EF4-FFF2-40B4-BE49-F238E27FC236}">
                <a16:creationId xmlns:a16="http://schemas.microsoft.com/office/drawing/2014/main" id="{4F608D6A-62D9-4F5B-AC1F-B2832E2EC9C8}"/>
              </a:ext>
            </a:extLst>
          </p:cNvPr>
          <p:cNvPicPr>
            <a:picLocks noChangeAspect="1"/>
          </p:cNvPicPr>
          <p:nvPr/>
        </p:nvPicPr>
        <p:blipFill>
          <a:blip r:embed="rId3"/>
          <a:stretch>
            <a:fillRect/>
          </a:stretch>
        </p:blipFill>
        <p:spPr>
          <a:xfrm>
            <a:off x="39777" y="918259"/>
            <a:ext cx="2003891" cy="3150244"/>
          </a:xfrm>
          <a:prstGeom prst="rect">
            <a:avLst/>
          </a:prstGeom>
        </p:spPr>
      </p:pic>
      <p:pic>
        <p:nvPicPr>
          <p:cNvPr id="3" name="Picture 5">
            <a:hlinkClick r:id="" action="ppaction://media"/>
            <a:extLst>
              <a:ext uri="{FF2B5EF4-FFF2-40B4-BE49-F238E27FC236}">
                <a16:creationId xmlns:a16="http://schemas.microsoft.com/office/drawing/2014/main" id="{A6B692F6-029A-4124-B340-74DBBA31EC16}"/>
              </a:ext>
            </a:extLst>
          </p:cNvPr>
          <p:cNvPicPr>
            <a:picLocks noRot="1" noChangeAspect="1"/>
          </p:cNvPicPr>
          <p:nvPr>
            <a:videoFile r:link="rId1"/>
          </p:nvPr>
        </p:nvPicPr>
        <p:blipFill>
          <a:blip r:embed="rId4"/>
          <a:stretch>
            <a:fillRect/>
          </a:stretch>
        </p:blipFill>
        <p:spPr>
          <a:xfrm>
            <a:off x="2434442" y="1133722"/>
            <a:ext cx="4572000" cy="2571750"/>
          </a:xfrm>
          <a:prstGeom prst="rect">
            <a:avLst/>
          </a:prstGeom>
        </p:spPr>
      </p:pic>
    </p:spTree>
    <p:extLst>
      <p:ext uri="{BB962C8B-B14F-4D97-AF65-F5344CB8AC3E}">
        <p14:creationId xmlns:p14="http://schemas.microsoft.com/office/powerpoint/2010/main" val="24390940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Shape 20">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308" y="0"/>
            <a:ext cx="6873692" cy="685800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6" name="Straight Connector 22">
            <a:extLst>
              <a:ext uri="{FF2B5EF4-FFF2-40B4-BE49-F238E27FC236}">
                <a16:creationId xmlns:a16="http://schemas.microsoft.com/office/drawing/2014/main" id="{4C75A547-BCD1-42BE-966E-53CA0AB931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8" name="Rectangle 24">
            <a:extLst>
              <a:ext uri="{FF2B5EF4-FFF2-40B4-BE49-F238E27FC236}">
                <a16:creationId xmlns:a16="http://schemas.microsoft.com/office/drawing/2014/main" id="{C3B0A228-9EA3-4009-A82E-9402BBC72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5682CC-08FF-4EAC-80E2-EEBFF622767A}"/>
              </a:ext>
            </a:extLst>
          </p:cNvPr>
          <p:cNvSpPr>
            <a:spLocks noGrp="1"/>
          </p:cNvSpPr>
          <p:nvPr>
            <p:ph type="title"/>
          </p:nvPr>
        </p:nvSpPr>
        <p:spPr>
          <a:xfrm>
            <a:off x="-4822" y="62215"/>
            <a:ext cx="4953000" cy="2481974"/>
          </a:xfrm>
        </p:spPr>
        <p:txBody>
          <a:bodyPr vert="horz" lIns="91440" tIns="45720" rIns="91440" bIns="45720" rtlCol="0" anchor="t">
            <a:normAutofit/>
          </a:bodyPr>
          <a:lstStyle/>
          <a:p>
            <a:r>
              <a:rPr lang="en-US" sz="4800" cap="all" spc="300"/>
              <a:t>Circuit 2C</a:t>
            </a:r>
          </a:p>
        </p:txBody>
      </p:sp>
      <p:pic>
        <p:nvPicPr>
          <p:cNvPr id="4" name="Picture 4" descr="A picture containing text, electronics, cable, connector&#10;&#10;Description automatically generated">
            <a:extLst>
              <a:ext uri="{FF2B5EF4-FFF2-40B4-BE49-F238E27FC236}">
                <a16:creationId xmlns:a16="http://schemas.microsoft.com/office/drawing/2014/main" id="{59DD73F9-367E-470F-9CDD-7B209EBA2485}"/>
              </a:ext>
            </a:extLst>
          </p:cNvPr>
          <p:cNvPicPr>
            <a:picLocks noGrp="1" noChangeAspect="1"/>
          </p:cNvPicPr>
          <p:nvPr>
            <p:ph idx="1"/>
          </p:nvPr>
        </p:nvPicPr>
        <p:blipFill rotWithShape="1">
          <a:blip r:embed="rId3"/>
          <a:srcRect t="11168" r="1" b="1189"/>
          <a:stretch/>
        </p:blipFill>
        <p:spPr>
          <a:xfrm>
            <a:off x="3093268"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30" name="Freeform: Shape 26">
            <a:extLst>
              <a:ext uri="{FF2B5EF4-FFF2-40B4-BE49-F238E27FC236}">
                <a16:creationId xmlns:a16="http://schemas.microsoft.com/office/drawing/2014/main" id="{02E0C409-730D-455F-AA8F-0646ABDB1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8973" y="0"/>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6" descr="Diagram&#10;&#10;Description automatically generated">
            <a:extLst>
              <a:ext uri="{FF2B5EF4-FFF2-40B4-BE49-F238E27FC236}">
                <a16:creationId xmlns:a16="http://schemas.microsoft.com/office/drawing/2014/main" id="{704FEAD8-9847-4361-A626-6133A6675524}"/>
              </a:ext>
            </a:extLst>
          </p:cNvPr>
          <p:cNvPicPr>
            <a:picLocks noChangeAspect="1"/>
          </p:cNvPicPr>
          <p:nvPr/>
        </p:nvPicPr>
        <p:blipFill>
          <a:blip r:embed="rId4"/>
          <a:stretch>
            <a:fillRect/>
          </a:stretch>
        </p:blipFill>
        <p:spPr>
          <a:xfrm>
            <a:off x="84881" y="777995"/>
            <a:ext cx="2743200" cy="2562668"/>
          </a:xfrm>
          <a:prstGeom prst="rect">
            <a:avLst/>
          </a:prstGeom>
        </p:spPr>
      </p:pic>
      <p:pic>
        <p:nvPicPr>
          <p:cNvPr id="3" name="Picture 5">
            <a:hlinkClick r:id="" action="ppaction://media"/>
            <a:extLst>
              <a:ext uri="{FF2B5EF4-FFF2-40B4-BE49-F238E27FC236}">
                <a16:creationId xmlns:a16="http://schemas.microsoft.com/office/drawing/2014/main" id="{7796A1C1-6C72-4740-9C48-476177FFE2D8}"/>
              </a:ext>
            </a:extLst>
          </p:cNvPr>
          <p:cNvPicPr>
            <a:picLocks noRot="1" noChangeAspect="1"/>
          </p:cNvPicPr>
          <p:nvPr>
            <a:videoFile r:link="rId1"/>
          </p:nvPr>
        </p:nvPicPr>
        <p:blipFill>
          <a:blip r:embed="rId5"/>
          <a:stretch>
            <a:fillRect/>
          </a:stretch>
        </p:blipFill>
        <p:spPr>
          <a:xfrm>
            <a:off x="67518" y="3348821"/>
            <a:ext cx="4176532" cy="2436713"/>
          </a:xfrm>
          <a:prstGeom prst="rect">
            <a:avLst/>
          </a:prstGeom>
        </p:spPr>
      </p:pic>
    </p:spTree>
    <p:extLst>
      <p:ext uri="{BB962C8B-B14F-4D97-AF65-F5344CB8AC3E}">
        <p14:creationId xmlns:p14="http://schemas.microsoft.com/office/powerpoint/2010/main" val="28605322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308" y="0"/>
            <a:ext cx="6873692" cy="685800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7" name="Straight Connector 21">
            <a:extLst>
              <a:ext uri="{FF2B5EF4-FFF2-40B4-BE49-F238E27FC236}">
                <a16:creationId xmlns:a16="http://schemas.microsoft.com/office/drawing/2014/main" id="{4C75A547-BCD1-42BE-966E-53CA0AB931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8" name="Rectangle 23">
            <a:extLst>
              <a:ext uri="{FF2B5EF4-FFF2-40B4-BE49-F238E27FC236}">
                <a16:creationId xmlns:a16="http://schemas.microsoft.com/office/drawing/2014/main" id="{C3B0A228-9EA3-4009-A82E-9402BBC72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C69189-8058-40AE-A0E5-B61E5BEAB468}"/>
              </a:ext>
            </a:extLst>
          </p:cNvPr>
          <p:cNvSpPr>
            <a:spLocks noGrp="1"/>
          </p:cNvSpPr>
          <p:nvPr>
            <p:ph type="title"/>
          </p:nvPr>
        </p:nvSpPr>
        <p:spPr>
          <a:xfrm>
            <a:off x="1143001" y="1181101"/>
            <a:ext cx="4953000" cy="2481974"/>
          </a:xfrm>
        </p:spPr>
        <p:txBody>
          <a:bodyPr vert="horz" lIns="91440" tIns="45720" rIns="91440" bIns="45720" rtlCol="0" anchor="t">
            <a:normAutofit/>
          </a:bodyPr>
          <a:lstStyle/>
          <a:p>
            <a:r>
              <a:rPr lang="en-US" sz="4800" cap="all" spc="300"/>
              <a:t>Code Analysis</a:t>
            </a:r>
          </a:p>
        </p:txBody>
      </p:sp>
      <p:pic>
        <p:nvPicPr>
          <p:cNvPr id="4" name="Picture 4" descr="Text&#10;&#10;Description automatically generated">
            <a:extLst>
              <a:ext uri="{FF2B5EF4-FFF2-40B4-BE49-F238E27FC236}">
                <a16:creationId xmlns:a16="http://schemas.microsoft.com/office/drawing/2014/main" id="{9996DD98-7BE6-47D1-9190-29B942D75720}"/>
              </a:ext>
            </a:extLst>
          </p:cNvPr>
          <p:cNvPicPr>
            <a:picLocks noGrp="1" noChangeAspect="1"/>
          </p:cNvPicPr>
          <p:nvPr>
            <p:ph idx="1"/>
          </p:nvPr>
        </p:nvPicPr>
        <p:blipFill rotWithShape="1">
          <a:blip r:embed="rId2"/>
          <a:srcRect l="4386" r="6390" b="-2"/>
          <a:stretch/>
        </p:blipFill>
        <p:spPr>
          <a:xfrm>
            <a:off x="3093268"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21" name="Freeform: Shape 25">
            <a:extLst>
              <a:ext uri="{FF2B5EF4-FFF2-40B4-BE49-F238E27FC236}">
                <a16:creationId xmlns:a16="http://schemas.microsoft.com/office/drawing/2014/main" id="{02E0C409-730D-455F-AA8F-0646ABDB1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8973" y="0"/>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94391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theme/theme1.xml><?xml version="1.0" encoding="utf-8"?>
<a:theme xmlns:a="http://schemas.openxmlformats.org/drawingml/2006/main" name="RegattaVTI">
  <a:themeElements>
    <a:clrScheme name="Regatta Yellow">
      <a:dk1>
        <a:sysClr val="windowText" lastClr="000000"/>
      </a:dk1>
      <a:lt1>
        <a:sysClr val="window" lastClr="FFFFFF"/>
      </a:lt1>
      <a:dk2>
        <a:srgbClr val="181C30"/>
      </a:dk2>
      <a:lt2>
        <a:srgbClr val="C8E1F4"/>
      </a:lt2>
      <a:accent1>
        <a:srgbClr val="217ED3"/>
      </a:accent1>
      <a:accent2>
        <a:srgbClr val="B92525"/>
      </a:accent2>
      <a:accent3>
        <a:srgbClr val="18558C"/>
      </a:accent3>
      <a:accent4>
        <a:srgbClr val="1D8B35"/>
      </a:accent4>
      <a:accent5>
        <a:srgbClr val="EA75AA"/>
      </a:accent5>
      <a:accent6>
        <a:srgbClr val="F5A700"/>
      </a:accent6>
      <a:hlink>
        <a:srgbClr val="DB0000"/>
      </a:hlink>
      <a:folHlink>
        <a:srgbClr val="066BB6"/>
      </a:folHlink>
    </a:clrScheme>
    <a:fontScheme name="Walbaum Display">
      <a:majorFont>
        <a:latin typeface="Walbaum Display"/>
        <a:ea typeface=""/>
        <a:cs typeface=""/>
      </a:majorFont>
      <a:minorFont>
        <a:latin typeface="Walbaum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attaVTI" id="{FFC3BCE5-6357-41D1-8E67-3F85B69D7E86}" vid="{893A6374-FE17-48E5-8B62-678C1B11AA1B}"/>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RegattaVTI</vt:lpstr>
      <vt:lpstr>Spark Fun Kit</vt:lpstr>
      <vt:lpstr>Outline</vt:lpstr>
      <vt:lpstr>Purpose</vt:lpstr>
      <vt:lpstr>Project Components</vt:lpstr>
      <vt:lpstr>Project implementation</vt:lpstr>
      <vt:lpstr>Circuit 2A</vt:lpstr>
      <vt:lpstr>Circuit 2B</vt:lpstr>
      <vt:lpstr>Circuit 2C</vt:lpstr>
      <vt:lpstr>Code Analysis</vt:lpstr>
      <vt:lpstr>Simon Says</vt:lpstr>
      <vt:lpstr>Robotic Car</vt:lpstr>
      <vt:lpstr>Trouble Shooting</vt:lpstr>
      <vt:lpstr>Solutions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642</cp:revision>
  <dcterms:created xsi:type="dcterms:W3CDTF">2021-11-11T18:36:55Z</dcterms:created>
  <dcterms:modified xsi:type="dcterms:W3CDTF">2021-11-12T01:06:31Z</dcterms:modified>
</cp:coreProperties>
</file>