
<file path=[Content_Types].xml><?xml version="1.0" encoding="utf-8"?>
<Types xmlns="http://schemas.openxmlformats.org/package/2006/content-types">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7" r:id="rId9"/>
    <p:sldId id="264" r:id="rId10"/>
    <p:sldId id="265"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7FA9F1A-AD78-41C3-8C9D-314CD2051C15}">
          <p14:sldIdLst>
            <p14:sldId id="256"/>
            <p14:sldId id="257"/>
            <p14:sldId id="258"/>
            <p14:sldId id="259"/>
            <p14:sldId id="260"/>
            <p14:sldId id="261"/>
            <p14:sldId id="262"/>
            <p14:sldId id="267"/>
            <p14:sldId id="264"/>
            <p14:sldId id="26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16248" autoAdjust="0"/>
    <p:restoredTop sz="94660"/>
  </p:normalViewPr>
  <p:slideViewPr>
    <p:cSldViewPr snapToGrid="0">
      <p:cViewPr varScale="1">
        <p:scale>
          <a:sx n="81" d="100"/>
          <a:sy n="81" d="100"/>
        </p:scale>
        <p:origin x="184" y="1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8223B-0FF7-4241-A7CD-51A4D45D13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947D464-9824-4A10-8FB0-BCA5B240D8F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1C53097-05A7-4C4A-88C1-A0D1E46A2CDC}"/>
              </a:ext>
            </a:extLst>
          </p:cNvPr>
          <p:cNvSpPr>
            <a:spLocks noGrp="1"/>
          </p:cNvSpPr>
          <p:nvPr>
            <p:ph type="dt" sz="half" idx="10"/>
          </p:nvPr>
        </p:nvSpPr>
        <p:spPr/>
        <p:txBody>
          <a:bodyPr/>
          <a:lstStyle/>
          <a:p>
            <a:fld id="{2B0C69AF-9BB4-4F68-9DEF-6BFB7D1386D2}" type="datetimeFigureOut">
              <a:rPr lang="en-US" smtClean="0"/>
              <a:t>11/12/21</a:t>
            </a:fld>
            <a:endParaRPr lang="en-US"/>
          </a:p>
        </p:txBody>
      </p:sp>
      <p:sp>
        <p:nvSpPr>
          <p:cNvPr id="5" name="Footer Placeholder 4">
            <a:extLst>
              <a:ext uri="{FF2B5EF4-FFF2-40B4-BE49-F238E27FC236}">
                <a16:creationId xmlns:a16="http://schemas.microsoft.com/office/drawing/2014/main" id="{77EFA9B3-A8E4-41B1-B7FB-1362430337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8CB9D7-07E7-40C5-9F68-7A080BFF2671}"/>
              </a:ext>
            </a:extLst>
          </p:cNvPr>
          <p:cNvSpPr>
            <a:spLocks noGrp="1"/>
          </p:cNvSpPr>
          <p:nvPr>
            <p:ph type="sldNum" sz="quarter" idx="12"/>
          </p:nvPr>
        </p:nvSpPr>
        <p:spPr/>
        <p:txBody>
          <a:bodyPr/>
          <a:lstStyle/>
          <a:p>
            <a:fld id="{7728E5F1-2893-47B9-B677-D990BE191D64}" type="slidenum">
              <a:rPr lang="en-US" smtClean="0"/>
              <a:t>‹#›</a:t>
            </a:fld>
            <a:endParaRPr lang="en-US"/>
          </a:p>
        </p:txBody>
      </p:sp>
    </p:spTree>
    <p:extLst>
      <p:ext uri="{BB962C8B-B14F-4D97-AF65-F5344CB8AC3E}">
        <p14:creationId xmlns:p14="http://schemas.microsoft.com/office/powerpoint/2010/main" val="10881882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95149-C4C4-4062-A13C-237C94EB19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4997034-1574-4ED4-83AC-B0C382F283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2CB313-1E72-4BAC-9C71-0EF353C52DBD}"/>
              </a:ext>
            </a:extLst>
          </p:cNvPr>
          <p:cNvSpPr>
            <a:spLocks noGrp="1"/>
          </p:cNvSpPr>
          <p:nvPr>
            <p:ph type="dt" sz="half" idx="10"/>
          </p:nvPr>
        </p:nvSpPr>
        <p:spPr/>
        <p:txBody>
          <a:bodyPr/>
          <a:lstStyle/>
          <a:p>
            <a:fld id="{2B0C69AF-9BB4-4F68-9DEF-6BFB7D1386D2}" type="datetimeFigureOut">
              <a:rPr lang="en-US" smtClean="0"/>
              <a:t>11/12/21</a:t>
            </a:fld>
            <a:endParaRPr lang="en-US"/>
          </a:p>
        </p:txBody>
      </p:sp>
      <p:sp>
        <p:nvSpPr>
          <p:cNvPr id="5" name="Footer Placeholder 4">
            <a:extLst>
              <a:ext uri="{FF2B5EF4-FFF2-40B4-BE49-F238E27FC236}">
                <a16:creationId xmlns:a16="http://schemas.microsoft.com/office/drawing/2014/main" id="{FE285BBB-45E9-4B40-A63F-35813F003A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AE0648-79EE-433C-BC13-C15833B44E78}"/>
              </a:ext>
            </a:extLst>
          </p:cNvPr>
          <p:cNvSpPr>
            <a:spLocks noGrp="1"/>
          </p:cNvSpPr>
          <p:nvPr>
            <p:ph type="sldNum" sz="quarter" idx="12"/>
          </p:nvPr>
        </p:nvSpPr>
        <p:spPr/>
        <p:txBody>
          <a:bodyPr/>
          <a:lstStyle/>
          <a:p>
            <a:fld id="{7728E5F1-2893-47B9-B677-D990BE191D64}" type="slidenum">
              <a:rPr lang="en-US" smtClean="0"/>
              <a:t>‹#›</a:t>
            </a:fld>
            <a:endParaRPr lang="en-US"/>
          </a:p>
        </p:txBody>
      </p:sp>
    </p:spTree>
    <p:extLst>
      <p:ext uri="{BB962C8B-B14F-4D97-AF65-F5344CB8AC3E}">
        <p14:creationId xmlns:p14="http://schemas.microsoft.com/office/powerpoint/2010/main" val="3164771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C29D1B-2830-42B0-ACC9-BA48C8E5FE0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D2CD05-8250-450E-8E68-43B88BDAE14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08488B-FE50-407A-A6DB-24AE2AF05C95}"/>
              </a:ext>
            </a:extLst>
          </p:cNvPr>
          <p:cNvSpPr>
            <a:spLocks noGrp="1"/>
          </p:cNvSpPr>
          <p:nvPr>
            <p:ph type="dt" sz="half" idx="10"/>
          </p:nvPr>
        </p:nvSpPr>
        <p:spPr/>
        <p:txBody>
          <a:bodyPr/>
          <a:lstStyle/>
          <a:p>
            <a:fld id="{2B0C69AF-9BB4-4F68-9DEF-6BFB7D1386D2}" type="datetimeFigureOut">
              <a:rPr lang="en-US" smtClean="0"/>
              <a:t>11/12/21</a:t>
            </a:fld>
            <a:endParaRPr lang="en-US"/>
          </a:p>
        </p:txBody>
      </p:sp>
      <p:sp>
        <p:nvSpPr>
          <p:cNvPr id="5" name="Footer Placeholder 4">
            <a:extLst>
              <a:ext uri="{FF2B5EF4-FFF2-40B4-BE49-F238E27FC236}">
                <a16:creationId xmlns:a16="http://schemas.microsoft.com/office/drawing/2014/main" id="{B0CFB501-E861-485A-B42B-585B7ABBC2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18E42A-E7CA-4743-88CE-F3BE68ACFE6F}"/>
              </a:ext>
            </a:extLst>
          </p:cNvPr>
          <p:cNvSpPr>
            <a:spLocks noGrp="1"/>
          </p:cNvSpPr>
          <p:nvPr>
            <p:ph type="sldNum" sz="quarter" idx="12"/>
          </p:nvPr>
        </p:nvSpPr>
        <p:spPr/>
        <p:txBody>
          <a:bodyPr/>
          <a:lstStyle/>
          <a:p>
            <a:fld id="{7728E5F1-2893-47B9-B677-D990BE191D64}" type="slidenum">
              <a:rPr lang="en-US" smtClean="0"/>
              <a:t>‹#›</a:t>
            </a:fld>
            <a:endParaRPr lang="en-US"/>
          </a:p>
        </p:txBody>
      </p:sp>
    </p:spTree>
    <p:extLst>
      <p:ext uri="{BB962C8B-B14F-4D97-AF65-F5344CB8AC3E}">
        <p14:creationId xmlns:p14="http://schemas.microsoft.com/office/powerpoint/2010/main" val="33295279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D3C6C-A77A-47DC-922A-1A439507E7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0D6F2D-B257-4F66-B27C-930DF875635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DD3C50-79BA-421C-831C-C55C8146405A}"/>
              </a:ext>
            </a:extLst>
          </p:cNvPr>
          <p:cNvSpPr>
            <a:spLocks noGrp="1"/>
          </p:cNvSpPr>
          <p:nvPr>
            <p:ph type="dt" sz="half" idx="10"/>
          </p:nvPr>
        </p:nvSpPr>
        <p:spPr/>
        <p:txBody>
          <a:bodyPr/>
          <a:lstStyle/>
          <a:p>
            <a:fld id="{2B0C69AF-9BB4-4F68-9DEF-6BFB7D1386D2}" type="datetimeFigureOut">
              <a:rPr lang="en-US" smtClean="0"/>
              <a:t>11/12/21</a:t>
            </a:fld>
            <a:endParaRPr lang="en-US"/>
          </a:p>
        </p:txBody>
      </p:sp>
      <p:sp>
        <p:nvSpPr>
          <p:cNvPr id="5" name="Footer Placeholder 4">
            <a:extLst>
              <a:ext uri="{FF2B5EF4-FFF2-40B4-BE49-F238E27FC236}">
                <a16:creationId xmlns:a16="http://schemas.microsoft.com/office/drawing/2014/main" id="{57AA6D0F-D5E4-42E9-87BB-09621FAC44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AE9367-D703-4CFB-B537-C4B7B7BA3F35}"/>
              </a:ext>
            </a:extLst>
          </p:cNvPr>
          <p:cNvSpPr>
            <a:spLocks noGrp="1"/>
          </p:cNvSpPr>
          <p:nvPr>
            <p:ph type="sldNum" sz="quarter" idx="12"/>
          </p:nvPr>
        </p:nvSpPr>
        <p:spPr/>
        <p:txBody>
          <a:bodyPr/>
          <a:lstStyle/>
          <a:p>
            <a:fld id="{7728E5F1-2893-47B9-B677-D990BE191D64}" type="slidenum">
              <a:rPr lang="en-US" smtClean="0"/>
              <a:t>‹#›</a:t>
            </a:fld>
            <a:endParaRPr lang="en-US"/>
          </a:p>
        </p:txBody>
      </p:sp>
    </p:spTree>
    <p:extLst>
      <p:ext uri="{BB962C8B-B14F-4D97-AF65-F5344CB8AC3E}">
        <p14:creationId xmlns:p14="http://schemas.microsoft.com/office/powerpoint/2010/main" val="33461707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14275-6216-4145-A3EE-E0CEC660164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F771F09-7526-49AB-B2E0-3177BC5013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2D0DD9-379C-4855-B91B-132FF4E96409}"/>
              </a:ext>
            </a:extLst>
          </p:cNvPr>
          <p:cNvSpPr>
            <a:spLocks noGrp="1"/>
          </p:cNvSpPr>
          <p:nvPr>
            <p:ph type="dt" sz="half" idx="10"/>
          </p:nvPr>
        </p:nvSpPr>
        <p:spPr/>
        <p:txBody>
          <a:bodyPr/>
          <a:lstStyle/>
          <a:p>
            <a:fld id="{2B0C69AF-9BB4-4F68-9DEF-6BFB7D1386D2}" type="datetimeFigureOut">
              <a:rPr lang="en-US" smtClean="0"/>
              <a:t>11/12/21</a:t>
            </a:fld>
            <a:endParaRPr lang="en-US"/>
          </a:p>
        </p:txBody>
      </p:sp>
      <p:sp>
        <p:nvSpPr>
          <p:cNvPr id="5" name="Footer Placeholder 4">
            <a:extLst>
              <a:ext uri="{FF2B5EF4-FFF2-40B4-BE49-F238E27FC236}">
                <a16:creationId xmlns:a16="http://schemas.microsoft.com/office/drawing/2014/main" id="{12652B92-7F99-4078-9B4F-DC8B78720D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56CEE2-4BC5-46AD-823E-6E2DFB47492B}"/>
              </a:ext>
            </a:extLst>
          </p:cNvPr>
          <p:cNvSpPr>
            <a:spLocks noGrp="1"/>
          </p:cNvSpPr>
          <p:nvPr>
            <p:ph type="sldNum" sz="quarter" idx="12"/>
          </p:nvPr>
        </p:nvSpPr>
        <p:spPr/>
        <p:txBody>
          <a:bodyPr/>
          <a:lstStyle/>
          <a:p>
            <a:fld id="{7728E5F1-2893-47B9-B677-D990BE191D64}" type="slidenum">
              <a:rPr lang="en-US" smtClean="0"/>
              <a:t>‹#›</a:t>
            </a:fld>
            <a:endParaRPr lang="en-US"/>
          </a:p>
        </p:txBody>
      </p:sp>
    </p:spTree>
    <p:extLst>
      <p:ext uri="{BB962C8B-B14F-4D97-AF65-F5344CB8AC3E}">
        <p14:creationId xmlns:p14="http://schemas.microsoft.com/office/powerpoint/2010/main" val="5592684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2F111-FF12-4E60-8123-A6A3DAEFD3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736B2A-C351-4062-B8B1-1F75E0CA919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07D67F-F83A-4DDC-BA1C-06BFBF5C27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7868738-CC76-48FE-AB5C-6E10D44FCBD8}"/>
              </a:ext>
            </a:extLst>
          </p:cNvPr>
          <p:cNvSpPr>
            <a:spLocks noGrp="1"/>
          </p:cNvSpPr>
          <p:nvPr>
            <p:ph type="dt" sz="half" idx="10"/>
          </p:nvPr>
        </p:nvSpPr>
        <p:spPr/>
        <p:txBody>
          <a:bodyPr/>
          <a:lstStyle/>
          <a:p>
            <a:fld id="{2B0C69AF-9BB4-4F68-9DEF-6BFB7D1386D2}" type="datetimeFigureOut">
              <a:rPr lang="en-US" smtClean="0"/>
              <a:t>11/12/21</a:t>
            </a:fld>
            <a:endParaRPr lang="en-US"/>
          </a:p>
        </p:txBody>
      </p:sp>
      <p:sp>
        <p:nvSpPr>
          <p:cNvPr id="6" name="Footer Placeholder 5">
            <a:extLst>
              <a:ext uri="{FF2B5EF4-FFF2-40B4-BE49-F238E27FC236}">
                <a16:creationId xmlns:a16="http://schemas.microsoft.com/office/drawing/2014/main" id="{23CDE3B2-DBA6-4307-9940-28D5BD9656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57927C-1C2B-4B62-9989-403FEE23D0D9}"/>
              </a:ext>
            </a:extLst>
          </p:cNvPr>
          <p:cNvSpPr>
            <a:spLocks noGrp="1"/>
          </p:cNvSpPr>
          <p:nvPr>
            <p:ph type="sldNum" sz="quarter" idx="12"/>
          </p:nvPr>
        </p:nvSpPr>
        <p:spPr/>
        <p:txBody>
          <a:bodyPr/>
          <a:lstStyle/>
          <a:p>
            <a:fld id="{7728E5F1-2893-47B9-B677-D990BE191D64}" type="slidenum">
              <a:rPr lang="en-US" smtClean="0"/>
              <a:t>‹#›</a:t>
            </a:fld>
            <a:endParaRPr lang="en-US"/>
          </a:p>
        </p:txBody>
      </p:sp>
    </p:spTree>
    <p:extLst>
      <p:ext uri="{BB962C8B-B14F-4D97-AF65-F5344CB8AC3E}">
        <p14:creationId xmlns:p14="http://schemas.microsoft.com/office/powerpoint/2010/main" val="537982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E0C2C-2BD5-4817-8E0C-18A4970774C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FAF498B-69B6-4A51-BCB7-0906478367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A31B562-A820-4667-BFF3-3C74FB2F086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FD311D6-5ACA-4569-9594-6BAE4DF1E4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8B5B57C-CEA9-4F87-BDED-FE5FAD1073F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A398FE2-8048-437F-A1FC-26490F1E6EA5}"/>
              </a:ext>
            </a:extLst>
          </p:cNvPr>
          <p:cNvSpPr>
            <a:spLocks noGrp="1"/>
          </p:cNvSpPr>
          <p:nvPr>
            <p:ph type="dt" sz="half" idx="10"/>
          </p:nvPr>
        </p:nvSpPr>
        <p:spPr/>
        <p:txBody>
          <a:bodyPr/>
          <a:lstStyle/>
          <a:p>
            <a:fld id="{2B0C69AF-9BB4-4F68-9DEF-6BFB7D1386D2}" type="datetimeFigureOut">
              <a:rPr lang="en-US" smtClean="0"/>
              <a:t>11/12/21</a:t>
            </a:fld>
            <a:endParaRPr lang="en-US"/>
          </a:p>
        </p:txBody>
      </p:sp>
      <p:sp>
        <p:nvSpPr>
          <p:cNvPr id="8" name="Footer Placeholder 7">
            <a:extLst>
              <a:ext uri="{FF2B5EF4-FFF2-40B4-BE49-F238E27FC236}">
                <a16:creationId xmlns:a16="http://schemas.microsoft.com/office/drawing/2014/main" id="{38448774-AA86-4E77-91AE-EF12A5DA224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1F54FB7-B5AD-4625-9BC6-701DCE94079A}"/>
              </a:ext>
            </a:extLst>
          </p:cNvPr>
          <p:cNvSpPr>
            <a:spLocks noGrp="1"/>
          </p:cNvSpPr>
          <p:nvPr>
            <p:ph type="sldNum" sz="quarter" idx="12"/>
          </p:nvPr>
        </p:nvSpPr>
        <p:spPr/>
        <p:txBody>
          <a:bodyPr/>
          <a:lstStyle/>
          <a:p>
            <a:fld id="{7728E5F1-2893-47B9-B677-D990BE191D64}" type="slidenum">
              <a:rPr lang="en-US" smtClean="0"/>
              <a:t>‹#›</a:t>
            </a:fld>
            <a:endParaRPr lang="en-US"/>
          </a:p>
        </p:txBody>
      </p:sp>
    </p:spTree>
    <p:extLst>
      <p:ext uri="{BB962C8B-B14F-4D97-AF65-F5344CB8AC3E}">
        <p14:creationId xmlns:p14="http://schemas.microsoft.com/office/powerpoint/2010/main" val="7018688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0B054-5BEE-4E59-87BC-4AF8A8078BC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94E18A8-7D0A-425E-BCF6-B69668DE2FCA}"/>
              </a:ext>
            </a:extLst>
          </p:cNvPr>
          <p:cNvSpPr>
            <a:spLocks noGrp="1"/>
          </p:cNvSpPr>
          <p:nvPr>
            <p:ph type="dt" sz="half" idx="10"/>
          </p:nvPr>
        </p:nvSpPr>
        <p:spPr/>
        <p:txBody>
          <a:bodyPr/>
          <a:lstStyle/>
          <a:p>
            <a:fld id="{2B0C69AF-9BB4-4F68-9DEF-6BFB7D1386D2}" type="datetimeFigureOut">
              <a:rPr lang="en-US" smtClean="0"/>
              <a:t>11/12/21</a:t>
            </a:fld>
            <a:endParaRPr lang="en-US"/>
          </a:p>
        </p:txBody>
      </p:sp>
      <p:sp>
        <p:nvSpPr>
          <p:cNvPr id="4" name="Footer Placeholder 3">
            <a:extLst>
              <a:ext uri="{FF2B5EF4-FFF2-40B4-BE49-F238E27FC236}">
                <a16:creationId xmlns:a16="http://schemas.microsoft.com/office/drawing/2014/main" id="{38D8F321-5884-472F-847E-8DE48EDEA6D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6BCECAF-2577-43A0-98B1-6BFAE8BEDD0F}"/>
              </a:ext>
            </a:extLst>
          </p:cNvPr>
          <p:cNvSpPr>
            <a:spLocks noGrp="1"/>
          </p:cNvSpPr>
          <p:nvPr>
            <p:ph type="sldNum" sz="quarter" idx="12"/>
          </p:nvPr>
        </p:nvSpPr>
        <p:spPr/>
        <p:txBody>
          <a:bodyPr/>
          <a:lstStyle/>
          <a:p>
            <a:fld id="{7728E5F1-2893-47B9-B677-D990BE191D64}" type="slidenum">
              <a:rPr lang="en-US" smtClean="0"/>
              <a:t>‹#›</a:t>
            </a:fld>
            <a:endParaRPr lang="en-US"/>
          </a:p>
        </p:txBody>
      </p:sp>
    </p:spTree>
    <p:extLst>
      <p:ext uri="{BB962C8B-B14F-4D97-AF65-F5344CB8AC3E}">
        <p14:creationId xmlns:p14="http://schemas.microsoft.com/office/powerpoint/2010/main" val="3711916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A33DCF-E903-4E18-B8FF-5C3F1AD42DF7}"/>
              </a:ext>
            </a:extLst>
          </p:cNvPr>
          <p:cNvSpPr>
            <a:spLocks noGrp="1"/>
          </p:cNvSpPr>
          <p:nvPr>
            <p:ph type="dt" sz="half" idx="10"/>
          </p:nvPr>
        </p:nvSpPr>
        <p:spPr/>
        <p:txBody>
          <a:bodyPr/>
          <a:lstStyle/>
          <a:p>
            <a:fld id="{2B0C69AF-9BB4-4F68-9DEF-6BFB7D1386D2}" type="datetimeFigureOut">
              <a:rPr lang="en-US" smtClean="0"/>
              <a:t>11/12/21</a:t>
            </a:fld>
            <a:endParaRPr lang="en-US"/>
          </a:p>
        </p:txBody>
      </p:sp>
      <p:sp>
        <p:nvSpPr>
          <p:cNvPr id="3" name="Footer Placeholder 2">
            <a:extLst>
              <a:ext uri="{FF2B5EF4-FFF2-40B4-BE49-F238E27FC236}">
                <a16:creationId xmlns:a16="http://schemas.microsoft.com/office/drawing/2014/main" id="{269A23F0-A0B5-48B3-A412-D2600F179C6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F5B940-A4C8-4DB2-9BF3-F1FA341755F0}"/>
              </a:ext>
            </a:extLst>
          </p:cNvPr>
          <p:cNvSpPr>
            <a:spLocks noGrp="1"/>
          </p:cNvSpPr>
          <p:nvPr>
            <p:ph type="sldNum" sz="quarter" idx="12"/>
          </p:nvPr>
        </p:nvSpPr>
        <p:spPr/>
        <p:txBody>
          <a:bodyPr/>
          <a:lstStyle/>
          <a:p>
            <a:fld id="{7728E5F1-2893-47B9-B677-D990BE191D64}" type="slidenum">
              <a:rPr lang="en-US" smtClean="0"/>
              <a:t>‹#›</a:t>
            </a:fld>
            <a:endParaRPr lang="en-US"/>
          </a:p>
        </p:txBody>
      </p:sp>
    </p:spTree>
    <p:extLst>
      <p:ext uri="{BB962C8B-B14F-4D97-AF65-F5344CB8AC3E}">
        <p14:creationId xmlns:p14="http://schemas.microsoft.com/office/powerpoint/2010/main" val="20999048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65212-8DDB-4420-A266-FE140D2FC3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3E6EC67-00BE-40DD-8B0D-714269DC41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2199943-C009-4368-918B-EB1EAAC9FE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56190F-D3EC-477F-AF31-4A83AA4603F0}"/>
              </a:ext>
            </a:extLst>
          </p:cNvPr>
          <p:cNvSpPr>
            <a:spLocks noGrp="1"/>
          </p:cNvSpPr>
          <p:nvPr>
            <p:ph type="dt" sz="half" idx="10"/>
          </p:nvPr>
        </p:nvSpPr>
        <p:spPr/>
        <p:txBody>
          <a:bodyPr/>
          <a:lstStyle/>
          <a:p>
            <a:fld id="{2B0C69AF-9BB4-4F68-9DEF-6BFB7D1386D2}" type="datetimeFigureOut">
              <a:rPr lang="en-US" smtClean="0"/>
              <a:t>11/12/21</a:t>
            </a:fld>
            <a:endParaRPr lang="en-US"/>
          </a:p>
        </p:txBody>
      </p:sp>
      <p:sp>
        <p:nvSpPr>
          <p:cNvPr id="6" name="Footer Placeholder 5">
            <a:extLst>
              <a:ext uri="{FF2B5EF4-FFF2-40B4-BE49-F238E27FC236}">
                <a16:creationId xmlns:a16="http://schemas.microsoft.com/office/drawing/2014/main" id="{D987114F-D1C9-476D-B619-2FB2C2D748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0B0CC8-0898-400E-8D4C-B81A336B1CE1}"/>
              </a:ext>
            </a:extLst>
          </p:cNvPr>
          <p:cNvSpPr>
            <a:spLocks noGrp="1"/>
          </p:cNvSpPr>
          <p:nvPr>
            <p:ph type="sldNum" sz="quarter" idx="12"/>
          </p:nvPr>
        </p:nvSpPr>
        <p:spPr/>
        <p:txBody>
          <a:bodyPr/>
          <a:lstStyle/>
          <a:p>
            <a:fld id="{7728E5F1-2893-47B9-B677-D990BE191D64}" type="slidenum">
              <a:rPr lang="en-US" smtClean="0"/>
              <a:t>‹#›</a:t>
            </a:fld>
            <a:endParaRPr lang="en-US"/>
          </a:p>
        </p:txBody>
      </p:sp>
    </p:spTree>
    <p:extLst>
      <p:ext uri="{BB962C8B-B14F-4D97-AF65-F5344CB8AC3E}">
        <p14:creationId xmlns:p14="http://schemas.microsoft.com/office/powerpoint/2010/main" val="23299376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F3C48-88FE-4F3A-B4F2-77EF6DBBB6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0256440-3397-444F-8BD5-6AA9380EF16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7185FFB-78EB-42E8-82C4-99EE1ECA84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9700BC-A8CC-4578-8E36-2FE263ACF480}"/>
              </a:ext>
            </a:extLst>
          </p:cNvPr>
          <p:cNvSpPr>
            <a:spLocks noGrp="1"/>
          </p:cNvSpPr>
          <p:nvPr>
            <p:ph type="dt" sz="half" idx="10"/>
          </p:nvPr>
        </p:nvSpPr>
        <p:spPr/>
        <p:txBody>
          <a:bodyPr/>
          <a:lstStyle/>
          <a:p>
            <a:fld id="{2B0C69AF-9BB4-4F68-9DEF-6BFB7D1386D2}" type="datetimeFigureOut">
              <a:rPr lang="en-US" smtClean="0"/>
              <a:t>11/12/21</a:t>
            </a:fld>
            <a:endParaRPr lang="en-US"/>
          </a:p>
        </p:txBody>
      </p:sp>
      <p:sp>
        <p:nvSpPr>
          <p:cNvPr id="6" name="Footer Placeholder 5">
            <a:extLst>
              <a:ext uri="{FF2B5EF4-FFF2-40B4-BE49-F238E27FC236}">
                <a16:creationId xmlns:a16="http://schemas.microsoft.com/office/drawing/2014/main" id="{64F1C7D2-7F9A-423B-9EA5-3CF7087DA2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2E9FCE-2A9B-4948-BEDD-3097F27014F4}"/>
              </a:ext>
            </a:extLst>
          </p:cNvPr>
          <p:cNvSpPr>
            <a:spLocks noGrp="1"/>
          </p:cNvSpPr>
          <p:nvPr>
            <p:ph type="sldNum" sz="quarter" idx="12"/>
          </p:nvPr>
        </p:nvSpPr>
        <p:spPr/>
        <p:txBody>
          <a:bodyPr/>
          <a:lstStyle/>
          <a:p>
            <a:fld id="{7728E5F1-2893-47B9-B677-D990BE191D64}" type="slidenum">
              <a:rPr lang="en-US" smtClean="0"/>
              <a:t>‹#›</a:t>
            </a:fld>
            <a:endParaRPr lang="en-US"/>
          </a:p>
        </p:txBody>
      </p:sp>
    </p:spTree>
    <p:extLst>
      <p:ext uri="{BB962C8B-B14F-4D97-AF65-F5344CB8AC3E}">
        <p14:creationId xmlns:p14="http://schemas.microsoft.com/office/powerpoint/2010/main" val="20921878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71B04D1-6CDD-4471-8C8D-A4009CA36C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B8559D5-415A-4C9A-B041-BEE38E8818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96B6A4-A719-4373-860F-FEECEC58BC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0C69AF-9BB4-4F68-9DEF-6BFB7D1386D2}" type="datetimeFigureOut">
              <a:rPr lang="en-US" smtClean="0"/>
              <a:t>11/12/21</a:t>
            </a:fld>
            <a:endParaRPr lang="en-US"/>
          </a:p>
        </p:txBody>
      </p:sp>
      <p:sp>
        <p:nvSpPr>
          <p:cNvPr id="5" name="Footer Placeholder 4">
            <a:extLst>
              <a:ext uri="{FF2B5EF4-FFF2-40B4-BE49-F238E27FC236}">
                <a16:creationId xmlns:a16="http://schemas.microsoft.com/office/drawing/2014/main" id="{1F3364C9-BDCA-4651-BD1C-81E870264A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23383CF-AEEA-491F-96CF-3F61A72C2B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28E5F1-2893-47B9-B677-D990BE191D64}" type="slidenum">
              <a:rPr lang="en-US" smtClean="0"/>
              <a:t>‹#›</a:t>
            </a:fld>
            <a:endParaRPr lang="en-US"/>
          </a:p>
        </p:txBody>
      </p:sp>
    </p:spTree>
    <p:extLst>
      <p:ext uri="{BB962C8B-B14F-4D97-AF65-F5344CB8AC3E}">
        <p14:creationId xmlns:p14="http://schemas.microsoft.com/office/powerpoint/2010/main" val="14750088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MOV"/><Relationship Id="rId7"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video" Target="../media/media3.MOV"/><Relationship Id="rId5" Type="http://schemas.microsoft.com/office/2007/relationships/media" Target="../media/media3.MOV"/><Relationship Id="rId10" Type="http://schemas.openxmlformats.org/officeDocument/2006/relationships/image" Target="../media/image5.png"/><Relationship Id="rId4" Type="http://schemas.openxmlformats.org/officeDocument/2006/relationships/video" Target="../media/media2.MOV"/><Relationship Id="rId9"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9B7BFD-8F45-4093-AD9C-91B15B050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042BC7E5-76DB-4826-8C07-4A49B6353F7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479558"/>
            <a:ext cx="1861854" cy="717514"/>
            <a:chOff x="0" y="1479558"/>
            <a:chExt cx="1861854" cy="717514"/>
          </a:xfrm>
          <a:solidFill>
            <a:schemeClr val="bg1"/>
          </a:solidFill>
        </p:grpSpPr>
        <p:sp>
          <p:nvSpPr>
            <p:cNvPr id="11" name="Freeform: Shape 10">
              <a:extLst>
                <a:ext uri="{FF2B5EF4-FFF2-40B4-BE49-F238E27FC236}">
                  <a16:creationId xmlns:a16="http://schemas.microsoft.com/office/drawing/2014/main" id="{E16C8D8F-10E9-4498-ABDB-0F923F8B68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47955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12" name="Freeform: Shape 11">
              <a:extLst>
                <a:ext uri="{FF2B5EF4-FFF2-40B4-BE49-F238E27FC236}">
                  <a16:creationId xmlns:a16="http://schemas.microsoft.com/office/drawing/2014/main" id="{1E5A83E3-8A11-4492-BB6E-F5F2240316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9192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a:p>
          </p:txBody>
        </p:sp>
      </p:grpSp>
      <p:sp>
        <p:nvSpPr>
          <p:cNvPr id="14" name="Freeform: Shape 13">
            <a:extLst>
              <a:ext uri="{FF2B5EF4-FFF2-40B4-BE49-F238E27FC236}">
                <a16:creationId xmlns:a16="http://schemas.microsoft.com/office/drawing/2014/main" id="{498F8FF6-43B4-494A-AF8F-123A4983E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18992" y="-34538"/>
            <a:ext cx="6655405" cy="6335470"/>
          </a:xfrm>
          <a:custGeom>
            <a:avLst/>
            <a:gdLst>
              <a:gd name="connsiteX0" fmla="*/ 1825048 w 6355652"/>
              <a:gd name="connsiteY0" fmla="*/ 0 h 6050127"/>
              <a:gd name="connsiteX1" fmla="*/ 4530604 w 6355652"/>
              <a:gd name="connsiteY1" fmla="*/ 0 h 6050127"/>
              <a:gd name="connsiteX2" fmla="*/ 4692567 w 6355652"/>
              <a:gd name="connsiteY2" fmla="*/ 78022 h 6050127"/>
              <a:gd name="connsiteX3" fmla="*/ 6355652 w 6355652"/>
              <a:gd name="connsiteY3" fmla="*/ 2872301 h 6050127"/>
              <a:gd name="connsiteX4" fmla="*/ 3177826 w 6355652"/>
              <a:gd name="connsiteY4" fmla="*/ 6050127 h 6050127"/>
              <a:gd name="connsiteX5" fmla="*/ 0 w 6355652"/>
              <a:gd name="connsiteY5" fmla="*/ 2872301 h 6050127"/>
              <a:gd name="connsiteX6" fmla="*/ 1663086 w 6355652"/>
              <a:gd name="connsiteY6" fmla="*/ 78022 h 60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6050127">
                <a:moveTo>
                  <a:pt x="1825048" y="0"/>
                </a:moveTo>
                <a:lnTo>
                  <a:pt x="4530604" y="0"/>
                </a:lnTo>
                <a:lnTo>
                  <a:pt x="4692567" y="78022"/>
                </a:lnTo>
                <a:cubicBezTo>
                  <a:pt x="5683175" y="616152"/>
                  <a:pt x="6355652" y="1665694"/>
                  <a:pt x="6355652" y="2872301"/>
                </a:cubicBezTo>
                <a:cubicBezTo>
                  <a:pt x="6355652" y="4627366"/>
                  <a:pt x="4932891" y="6050127"/>
                  <a:pt x="3177826" y="6050127"/>
                </a:cubicBezTo>
                <a:cubicBezTo>
                  <a:pt x="1422761" y="6050127"/>
                  <a:pt x="0" y="4627366"/>
                  <a:pt x="0" y="2872301"/>
                </a:cubicBezTo>
                <a:cubicBezTo>
                  <a:pt x="0" y="1665694"/>
                  <a:pt x="672477" y="616152"/>
                  <a:pt x="1663086" y="78022"/>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2B06059C-C357-4011-82B9-9C01063013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5194" y="-23905"/>
            <a:ext cx="6705251" cy="6318526"/>
          </a:xfrm>
          <a:custGeom>
            <a:avLst/>
            <a:gdLst>
              <a:gd name="connsiteX0" fmla="*/ 1825048 w 6355652"/>
              <a:gd name="connsiteY0" fmla="*/ 0 h 6050127"/>
              <a:gd name="connsiteX1" fmla="*/ 4530604 w 6355652"/>
              <a:gd name="connsiteY1" fmla="*/ 0 h 6050127"/>
              <a:gd name="connsiteX2" fmla="*/ 4692567 w 6355652"/>
              <a:gd name="connsiteY2" fmla="*/ 78022 h 6050127"/>
              <a:gd name="connsiteX3" fmla="*/ 6355652 w 6355652"/>
              <a:gd name="connsiteY3" fmla="*/ 2872301 h 6050127"/>
              <a:gd name="connsiteX4" fmla="*/ 3177826 w 6355652"/>
              <a:gd name="connsiteY4" fmla="*/ 6050127 h 6050127"/>
              <a:gd name="connsiteX5" fmla="*/ 0 w 6355652"/>
              <a:gd name="connsiteY5" fmla="*/ 2872301 h 6050127"/>
              <a:gd name="connsiteX6" fmla="*/ 1663086 w 6355652"/>
              <a:gd name="connsiteY6" fmla="*/ 78022 h 60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6050127">
                <a:moveTo>
                  <a:pt x="1825048" y="0"/>
                </a:moveTo>
                <a:lnTo>
                  <a:pt x="4530604" y="0"/>
                </a:lnTo>
                <a:lnTo>
                  <a:pt x="4692567" y="78022"/>
                </a:lnTo>
                <a:cubicBezTo>
                  <a:pt x="5683175" y="616152"/>
                  <a:pt x="6355652" y="1665694"/>
                  <a:pt x="6355652" y="2872301"/>
                </a:cubicBezTo>
                <a:cubicBezTo>
                  <a:pt x="6355652" y="4627366"/>
                  <a:pt x="4932891" y="6050127"/>
                  <a:pt x="3177826" y="6050127"/>
                </a:cubicBezTo>
                <a:cubicBezTo>
                  <a:pt x="1422761" y="6050127"/>
                  <a:pt x="0" y="4627366"/>
                  <a:pt x="0" y="2872301"/>
                </a:cubicBezTo>
                <a:cubicBezTo>
                  <a:pt x="0" y="1665694"/>
                  <a:pt x="672477" y="616152"/>
                  <a:pt x="1663086" y="78022"/>
                </a:cubicBezTo>
                <a:close/>
              </a:path>
            </a:pathLst>
          </a:cu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5AFEC601-A132-47EE-B0C2-B38ACD9FC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86886" y="-23905"/>
            <a:ext cx="6705251" cy="6215019"/>
          </a:xfrm>
          <a:custGeom>
            <a:avLst/>
            <a:gdLst>
              <a:gd name="connsiteX0" fmla="*/ 1529549 w 6355652"/>
              <a:gd name="connsiteY0" fmla="*/ 0 h 5890980"/>
              <a:gd name="connsiteX1" fmla="*/ 4826104 w 6355652"/>
              <a:gd name="connsiteY1" fmla="*/ 0 h 5890980"/>
              <a:gd name="connsiteX2" fmla="*/ 4954579 w 6355652"/>
              <a:gd name="connsiteY2" fmla="*/ 78051 h 5890980"/>
              <a:gd name="connsiteX3" fmla="*/ 6355652 w 6355652"/>
              <a:gd name="connsiteY3" fmla="*/ 2713154 h 5890980"/>
              <a:gd name="connsiteX4" fmla="*/ 3177826 w 6355652"/>
              <a:gd name="connsiteY4" fmla="*/ 5890980 h 5890980"/>
              <a:gd name="connsiteX5" fmla="*/ 0 w 6355652"/>
              <a:gd name="connsiteY5" fmla="*/ 2713154 h 5890980"/>
              <a:gd name="connsiteX6" fmla="*/ 1401073 w 6355652"/>
              <a:gd name="connsiteY6" fmla="*/ 78051 h 589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5890980">
                <a:moveTo>
                  <a:pt x="1529549" y="0"/>
                </a:moveTo>
                <a:lnTo>
                  <a:pt x="4826104" y="0"/>
                </a:lnTo>
                <a:lnTo>
                  <a:pt x="4954579" y="78051"/>
                </a:lnTo>
                <a:cubicBezTo>
                  <a:pt x="5799886" y="649129"/>
                  <a:pt x="6355652" y="1616239"/>
                  <a:pt x="6355652" y="2713154"/>
                </a:cubicBezTo>
                <a:cubicBezTo>
                  <a:pt x="6355652" y="4468219"/>
                  <a:pt x="4932891" y="5890980"/>
                  <a:pt x="3177826" y="5890980"/>
                </a:cubicBezTo>
                <a:cubicBezTo>
                  <a:pt x="1422761" y="5890980"/>
                  <a:pt x="0" y="4468219"/>
                  <a:pt x="0" y="2713154"/>
                </a:cubicBezTo>
                <a:cubicBezTo>
                  <a:pt x="0" y="1616239"/>
                  <a:pt x="555766" y="649129"/>
                  <a:pt x="1401073" y="78051"/>
                </a:cubicBezTo>
                <a:close/>
              </a:path>
            </a:pathLst>
          </a:cu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C6110F-DEED-40C2-86DC-C2752F5ED642}"/>
              </a:ext>
            </a:extLst>
          </p:cNvPr>
          <p:cNvSpPr>
            <a:spLocks noGrp="1"/>
          </p:cNvSpPr>
          <p:nvPr>
            <p:ph type="ctrTitle"/>
          </p:nvPr>
        </p:nvSpPr>
        <p:spPr>
          <a:xfrm>
            <a:off x="2305815" y="663325"/>
            <a:ext cx="5745985" cy="2188023"/>
          </a:xfrm>
        </p:spPr>
        <p:txBody>
          <a:bodyPr>
            <a:normAutofit/>
          </a:bodyPr>
          <a:lstStyle/>
          <a:p>
            <a:r>
              <a:rPr lang="en-US" sz="5400" dirty="0">
                <a:solidFill>
                  <a:schemeClr val="bg1"/>
                </a:solidFill>
              </a:rPr>
              <a:t>“PROJECT 2”</a:t>
            </a:r>
          </a:p>
        </p:txBody>
      </p:sp>
      <p:sp>
        <p:nvSpPr>
          <p:cNvPr id="3" name="Subtitle 2">
            <a:extLst>
              <a:ext uri="{FF2B5EF4-FFF2-40B4-BE49-F238E27FC236}">
                <a16:creationId xmlns:a16="http://schemas.microsoft.com/office/drawing/2014/main" id="{9EA95099-4746-43AE-B855-5CA42A53D94B}"/>
              </a:ext>
            </a:extLst>
          </p:cNvPr>
          <p:cNvSpPr>
            <a:spLocks noGrp="1"/>
          </p:cNvSpPr>
          <p:nvPr>
            <p:ph type="subTitle" idx="1"/>
          </p:nvPr>
        </p:nvSpPr>
        <p:spPr>
          <a:xfrm>
            <a:off x="2509551" y="3444861"/>
            <a:ext cx="5338511" cy="1055142"/>
          </a:xfrm>
        </p:spPr>
        <p:txBody>
          <a:bodyPr>
            <a:normAutofit fontScale="92500" lnSpcReduction="10000"/>
          </a:bodyPr>
          <a:lstStyle/>
          <a:p>
            <a:r>
              <a:rPr lang="en-US" sz="2000" dirty="0">
                <a:solidFill>
                  <a:schemeClr val="bg1"/>
                </a:solidFill>
              </a:rPr>
              <a:t>By: Keria Snowden</a:t>
            </a:r>
          </a:p>
          <a:p>
            <a:r>
              <a:rPr lang="en-US" sz="2000" dirty="0">
                <a:solidFill>
                  <a:schemeClr val="bg1"/>
                </a:solidFill>
              </a:rPr>
              <a:t>Isaiah Rollins</a:t>
            </a:r>
          </a:p>
          <a:p>
            <a:r>
              <a:rPr lang="en-US" sz="2000" dirty="0">
                <a:solidFill>
                  <a:schemeClr val="bg1"/>
                </a:solidFill>
              </a:rPr>
              <a:t>Class: Digital Logic Design 303B-01</a:t>
            </a:r>
          </a:p>
        </p:txBody>
      </p:sp>
      <p:sp>
        <p:nvSpPr>
          <p:cNvPr id="20" name="Graphic 212">
            <a:extLst>
              <a:ext uri="{FF2B5EF4-FFF2-40B4-BE49-F238E27FC236}">
                <a16:creationId xmlns:a16="http://schemas.microsoft.com/office/drawing/2014/main" id="{279CAF82-0ECF-42BE-8F37-F71941E5D4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34716" y="188494"/>
            <a:ext cx="1048371" cy="1048371"/>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2" name="Graphic 212">
            <a:extLst>
              <a:ext uri="{FF2B5EF4-FFF2-40B4-BE49-F238E27FC236}">
                <a16:creationId xmlns:a16="http://schemas.microsoft.com/office/drawing/2014/main" id="{218E095B-4870-4AD5-9C41-C16D595235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34716" y="188494"/>
            <a:ext cx="1048371" cy="1048371"/>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nvGrpSpPr>
          <p:cNvPr id="24" name="Graphic 185">
            <a:extLst>
              <a:ext uri="{FF2B5EF4-FFF2-40B4-BE49-F238E27FC236}">
                <a16:creationId xmlns:a16="http://schemas.microsoft.com/office/drawing/2014/main" id="{FB9739EB-7F66-433D-841F-AB3CD18700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583101" y="3578317"/>
            <a:ext cx="1054466" cy="469689"/>
            <a:chOff x="9841624" y="4115729"/>
            <a:chExt cx="602169" cy="268223"/>
          </a:xfrm>
          <a:solidFill>
            <a:schemeClr val="bg1"/>
          </a:solidFill>
        </p:grpSpPr>
        <p:sp>
          <p:nvSpPr>
            <p:cNvPr id="25" name="Freeform: Shape 24">
              <a:extLst>
                <a:ext uri="{FF2B5EF4-FFF2-40B4-BE49-F238E27FC236}">
                  <a16:creationId xmlns:a16="http://schemas.microsoft.com/office/drawing/2014/main" id="{104F2BBD-A005-4DCB-9566-F2351050B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8B00DEC7-198B-49D1-98FD-018F3ECFC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F14DFC82-B3B3-468E-91B3-1302CFC68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D3250EFE-214E-4B8E-AF96-036A514FF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AD058EBE-D4A5-4C43-B170-6A451F87A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31" name="Oval 30">
            <a:extLst>
              <a:ext uri="{FF2B5EF4-FFF2-40B4-BE49-F238E27FC236}">
                <a16:creationId xmlns:a16="http://schemas.microsoft.com/office/drawing/2014/main" id="{033BC44A-0661-43B4-9C14-FD5963C226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4525" y="4910353"/>
            <a:ext cx="468090" cy="468090"/>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Oval 32">
            <a:extLst>
              <a:ext uri="{FF2B5EF4-FFF2-40B4-BE49-F238E27FC236}">
                <a16:creationId xmlns:a16="http://schemas.microsoft.com/office/drawing/2014/main" id="{BE8CB2F0-2F5A-4EBD-B214-E0309C31F5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4525" y="4910353"/>
            <a:ext cx="468090" cy="468090"/>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Freeform: Shape 34">
            <a:extLst>
              <a:ext uri="{FF2B5EF4-FFF2-40B4-BE49-F238E27FC236}">
                <a16:creationId xmlns:a16="http://schemas.microsoft.com/office/drawing/2014/main" id="{FFD3887D-244B-4EC4-9208-E304984C5D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22467" y="4200769"/>
            <a:ext cx="2769534" cy="2657232"/>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7" name="Freeform: Shape 36">
            <a:extLst>
              <a:ext uri="{FF2B5EF4-FFF2-40B4-BE49-F238E27FC236}">
                <a16:creationId xmlns:a16="http://schemas.microsoft.com/office/drawing/2014/main" id="{97224C31-855E-4593-8A58-5B2B0CC4F5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22467" y="4200769"/>
            <a:ext cx="2769534" cy="2657232"/>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2">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Tree>
    <p:extLst>
      <p:ext uri="{BB962C8B-B14F-4D97-AF65-F5344CB8AC3E}">
        <p14:creationId xmlns:p14="http://schemas.microsoft.com/office/powerpoint/2010/main" val="34173774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 name="Rectangle 25">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Oval 27">
            <a:extLst>
              <a:ext uri="{FF2B5EF4-FFF2-40B4-BE49-F238E27FC236}">
                <a16:creationId xmlns:a16="http://schemas.microsoft.com/office/drawing/2014/main" id="{4E0A5C5C-2A95-428E-9F6A-0D29EBD57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8395" y="1040837"/>
            <a:ext cx="4754948" cy="4754948"/>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29">
            <a:extLst>
              <a:ext uri="{FF2B5EF4-FFF2-40B4-BE49-F238E27FC236}">
                <a16:creationId xmlns:a16="http://schemas.microsoft.com/office/drawing/2014/main" id="{1056F38F-7C4E-461D-8709-7D0024AE1F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411" y="1029607"/>
            <a:ext cx="4754948" cy="4754948"/>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31">
            <a:extLst>
              <a:ext uri="{FF2B5EF4-FFF2-40B4-BE49-F238E27FC236}">
                <a16:creationId xmlns:a16="http://schemas.microsoft.com/office/drawing/2014/main" id="{C7278469-3C3C-49CE-AEEE-E176A4900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960" y="934855"/>
            <a:ext cx="4754948" cy="4754948"/>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BE19FE-668D-1541-819C-1ED88793012A}"/>
              </a:ext>
            </a:extLst>
          </p:cNvPr>
          <p:cNvSpPr>
            <a:spLocks noGrp="1"/>
          </p:cNvSpPr>
          <p:nvPr>
            <p:ph type="title"/>
          </p:nvPr>
        </p:nvSpPr>
        <p:spPr>
          <a:xfrm>
            <a:off x="1102368" y="1877492"/>
            <a:ext cx="4030132" cy="3215373"/>
          </a:xfrm>
        </p:spPr>
        <p:txBody>
          <a:bodyPr>
            <a:normAutofit/>
          </a:bodyPr>
          <a:lstStyle/>
          <a:p>
            <a:pPr algn="ctr"/>
            <a:r>
              <a:rPr lang="en-US">
                <a:solidFill>
                  <a:schemeClr val="bg1"/>
                </a:solidFill>
              </a:rPr>
              <a:t>Conclusion</a:t>
            </a:r>
          </a:p>
        </p:txBody>
      </p:sp>
      <p:grpSp>
        <p:nvGrpSpPr>
          <p:cNvPr id="59" name="Group 33">
            <a:extLst>
              <a:ext uri="{FF2B5EF4-FFF2-40B4-BE49-F238E27FC236}">
                <a16:creationId xmlns:a16="http://schemas.microsoft.com/office/drawing/2014/main" id="{93DC754C-7E09-422D-A8BB-AF632E90DF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bg1"/>
          </a:solidFill>
        </p:grpSpPr>
        <p:sp>
          <p:nvSpPr>
            <p:cNvPr id="35" name="Freeform: Shape 34">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36" name="Freeform: Shape 35">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sp>
        <p:nvSpPr>
          <p:cNvPr id="60" name="Graphic 212">
            <a:extLst>
              <a:ext uri="{FF2B5EF4-FFF2-40B4-BE49-F238E27FC236}">
                <a16:creationId xmlns:a16="http://schemas.microsoft.com/office/drawing/2014/main" id="{4C6598AB-1C17-4D54-951C-A082D94ACB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8524" y="457812"/>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61" name="Graphic 212">
            <a:extLst>
              <a:ext uri="{FF2B5EF4-FFF2-40B4-BE49-F238E27FC236}">
                <a16:creationId xmlns:a16="http://schemas.microsoft.com/office/drawing/2014/main" id="{C83B66D7-137D-4AC1-B172-53D60F08BE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8524" y="457812"/>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62" name="Oval 41">
            <a:extLst>
              <a:ext uri="{FF2B5EF4-FFF2-40B4-BE49-F238E27FC236}">
                <a16:creationId xmlns:a16="http://schemas.microsoft.com/office/drawing/2014/main" id="{F6B92503-6984-4D15-8B98-8718709B78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976" y="4946663"/>
            <a:ext cx="319941" cy="319941"/>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Oval 43">
            <a:extLst>
              <a:ext uri="{FF2B5EF4-FFF2-40B4-BE49-F238E27FC236}">
                <a16:creationId xmlns:a16="http://schemas.microsoft.com/office/drawing/2014/main" id="{08DDF938-524E-4C18-A47D-C006278323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976" y="4946663"/>
            <a:ext cx="319941" cy="319941"/>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Content Placeholder 2">
            <a:extLst>
              <a:ext uri="{FF2B5EF4-FFF2-40B4-BE49-F238E27FC236}">
                <a16:creationId xmlns:a16="http://schemas.microsoft.com/office/drawing/2014/main" id="{C706C259-5177-F547-8C6B-B22813BB7B24}"/>
              </a:ext>
            </a:extLst>
          </p:cNvPr>
          <p:cNvSpPr>
            <a:spLocks noGrp="1"/>
          </p:cNvSpPr>
          <p:nvPr>
            <p:ph idx="1"/>
          </p:nvPr>
        </p:nvSpPr>
        <p:spPr>
          <a:xfrm>
            <a:off x="6234868" y="1130846"/>
            <a:ext cx="5217173" cy="4351338"/>
          </a:xfrm>
        </p:spPr>
        <p:txBody>
          <a:bodyPr>
            <a:normAutofit/>
          </a:bodyPr>
          <a:lstStyle/>
          <a:p>
            <a:pPr marL="0" indent="0">
              <a:buNone/>
            </a:pPr>
            <a:r>
              <a:rPr lang="en-US" sz="2000">
                <a:solidFill>
                  <a:schemeClr val="bg1"/>
                </a:solidFill>
              </a:rPr>
              <a:t>	In conclusion, we used a three-step building process that allowed us take make each subcomponent for the Simon says game.  First implementing the Buzzer to clarify that it works and does emit a sound when programmed. Next, we built a trumpet that creates a resulting output frequency when a specific button is pushed and programmed with a specific sound. The last step was to fully implement the Simon says games from the previous first two steps and adding program requested sequences. If the sequences where not followed as specified by the program, then the lose sequence will play and give a sign of blinking lights and frequencies played in a song. </a:t>
            </a:r>
            <a:endParaRPr lang="en-US" sz="2000" dirty="0">
              <a:solidFill>
                <a:schemeClr val="bg1"/>
              </a:solidFill>
            </a:endParaRPr>
          </a:p>
        </p:txBody>
      </p:sp>
      <p:grpSp>
        <p:nvGrpSpPr>
          <p:cNvPr id="64" name="Graphic 185">
            <a:extLst>
              <a:ext uri="{FF2B5EF4-FFF2-40B4-BE49-F238E27FC236}">
                <a16:creationId xmlns:a16="http://schemas.microsoft.com/office/drawing/2014/main" id="{3773FAF5-C452-4455-9411-D6AF5EBD4CA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812239" y="6139464"/>
            <a:ext cx="1054466" cy="469689"/>
            <a:chOff x="9841624" y="4115729"/>
            <a:chExt cx="602169" cy="268223"/>
          </a:xfrm>
          <a:solidFill>
            <a:schemeClr val="bg1"/>
          </a:solidFill>
        </p:grpSpPr>
        <p:sp>
          <p:nvSpPr>
            <p:cNvPr id="47" name="Freeform: Shape 46">
              <a:extLst>
                <a:ext uri="{FF2B5EF4-FFF2-40B4-BE49-F238E27FC236}">
                  <a16:creationId xmlns:a16="http://schemas.microsoft.com/office/drawing/2014/main" id="{1ECA0D96-F63C-4F7B-BE16-0F3FE76D7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74F83A81-0546-400A-918A-90C9C48B81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9741F692-A5B6-4215-86D9-B1FD4FF26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CC0876CB-9C60-4580-8FED-CD64EC7664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A879B3B7-48DB-4D3A-BB33-02766EAD3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7946321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Freeform: Shape 77">
            <a:extLst>
              <a:ext uri="{FF2B5EF4-FFF2-40B4-BE49-F238E27FC236}">
                <a16:creationId xmlns:a16="http://schemas.microsoft.com/office/drawing/2014/main" id="{F98F79A4-A6C7-4101-B1E9-27E05CB7CF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443" name="Title 442">
            <a:extLst>
              <a:ext uri="{FF2B5EF4-FFF2-40B4-BE49-F238E27FC236}">
                <a16:creationId xmlns:a16="http://schemas.microsoft.com/office/drawing/2014/main" id="{93BBA622-53B8-496C-AB31-A4D5A4B5DA8A}"/>
              </a:ext>
            </a:extLst>
          </p:cNvPr>
          <p:cNvSpPr>
            <a:spLocks noGrp="1"/>
          </p:cNvSpPr>
          <p:nvPr>
            <p:ph type="title"/>
          </p:nvPr>
        </p:nvSpPr>
        <p:spPr>
          <a:xfrm>
            <a:off x="2232252" y="633046"/>
            <a:ext cx="4463623" cy="1314996"/>
          </a:xfrm>
        </p:spPr>
        <p:txBody>
          <a:bodyPr vert="horz" lIns="91440" tIns="45720" rIns="91440" bIns="45720" rtlCol="0" anchor="b">
            <a:normAutofit/>
          </a:bodyPr>
          <a:lstStyle/>
          <a:p>
            <a:pPr algn="ctr"/>
            <a:r>
              <a:rPr lang="en-US" sz="6600" b="1" dirty="0">
                <a:solidFill>
                  <a:schemeClr val="bg1"/>
                </a:solidFill>
                <a:latin typeface="+mn-lt"/>
                <a:cs typeface="Times New Roman" panose="02020603050405020304" pitchFamily="18" charset="0"/>
              </a:rPr>
              <a:t>PURPOSE</a:t>
            </a:r>
          </a:p>
        </p:txBody>
      </p:sp>
      <p:sp>
        <p:nvSpPr>
          <p:cNvPr id="80" name="Freeform: Shape 79">
            <a:extLst>
              <a:ext uri="{FF2B5EF4-FFF2-40B4-BE49-F238E27FC236}">
                <a16:creationId xmlns:a16="http://schemas.microsoft.com/office/drawing/2014/main" id="{79AFCB35-9C04-4524-A0B1-57FF6865D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92656"/>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bg1"/>
          </a:solidFill>
          <a:ln w="9525" cap="flat">
            <a:noFill/>
            <a:prstDash val="solid"/>
            <a:miter/>
          </a:ln>
        </p:spPr>
        <p:txBody>
          <a:bodyPr wrap="square" rtlCol="0" anchor="ctr">
            <a:noAutofit/>
          </a:bodyPr>
          <a:lstStyle/>
          <a:p>
            <a:endParaRPr lang="en-US"/>
          </a:p>
        </p:txBody>
      </p:sp>
      <p:sp>
        <p:nvSpPr>
          <p:cNvPr id="82" name="Freeform: Shape 81">
            <a:extLst>
              <a:ext uri="{FF2B5EF4-FFF2-40B4-BE49-F238E27FC236}">
                <a16:creationId xmlns:a16="http://schemas.microsoft.com/office/drawing/2014/main" id="{D11AD2AD-0BA0-4DD3-8EEA-84686A0E71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2391"/>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bg1"/>
          </a:solidFill>
          <a:ln w="9525" cap="flat">
            <a:noFill/>
            <a:prstDash val="solid"/>
            <a:miter/>
          </a:ln>
        </p:spPr>
        <p:txBody>
          <a:bodyPr wrap="square" rtlCol="0" anchor="ctr">
            <a:noAutofit/>
          </a:bodyPr>
          <a:lstStyle/>
          <a:p>
            <a:endParaRPr lang="en-US"/>
          </a:p>
        </p:txBody>
      </p:sp>
      <p:sp>
        <p:nvSpPr>
          <p:cNvPr id="447" name="Text Placeholder 446">
            <a:extLst>
              <a:ext uri="{FF2B5EF4-FFF2-40B4-BE49-F238E27FC236}">
                <a16:creationId xmlns:a16="http://schemas.microsoft.com/office/drawing/2014/main" id="{8A09C8D9-803B-41D6-A300-FBF30DB0181A}"/>
              </a:ext>
            </a:extLst>
          </p:cNvPr>
          <p:cNvSpPr>
            <a:spLocks noGrp="1"/>
          </p:cNvSpPr>
          <p:nvPr>
            <p:ph type="body" sz="half" idx="2"/>
          </p:nvPr>
        </p:nvSpPr>
        <p:spPr>
          <a:xfrm>
            <a:off x="2232252" y="2125737"/>
            <a:ext cx="4463623" cy="4044463"/>
          </a:xfrm>
        </p:spPr>
        <p:txBody>
          <a:bodyPr vert="horz" lIns="91440" tIns="45720" rIns="91440" bIns="45720" rtlCol="0">
            <a:normAutofit/>
          </a:bodyPr>
          <a:lstStyle/>
          <a:p>
            <a:pPr marL="285750" indent="-228600">
              <a:buFont typeface="Arial" panose="020B0604020202020204" pitchFamily="34" charset="0"/>
              <a:buChar char="•"/>
            </a:pPr>
            <a:r>
              <a:rPr lang="en-US" sz="2800" dirty="0">
                <a:solidFill>
                  <a:schemeClr val="bg1"/>
                </a:solidFill>
                <a:cs typeface="Times New Roman" panose="02020603050405020304" pitchFamily="18" charset="0"/>
              </a:rPr>
              <a:t>Learning the concept of coding and implementing buzzers while building a game of “Simon Says”.</a:t>
            </a:r>
          </a:p>
          <a:p>
            <a:pPr marL="285750" indent="-228600">
              <a:buFont typeface="Arial" panose="020B0604020202020204" pitchFamily="34" charset="0"/>
              <a:buChar char="•"/>
            </a:pPr>
            <a:r>
              <a:rPr lang="en-US" sz="2800" dirty="0">
                <a:solidFill>
                  <a:schemeClr val="bg1"/>
                </a:solidFill>
                <a:cs typeface="Times New Roman" panose="02020603050405020304" pitchFamily="18" charset="0"/>
              </a:rPr>
              <a:t>To learn how to program tones into a circuit and an output buzzer.</a:t>
            </a:r>
          </a:p>
          <a:p>
            <a:pPr marL="285750" indent="-228600">
              <a:buFont typeface="Arial" panose="020B0604020202020204" pitchFamily="34" charset="0"/>
              <a:buChar char="•"/>
            </a:pPr>
            <a:r>
              <a:rPr lang="en-US" sz="2800" dirty="0">
                <a:solidFill>
                  <a:schemeClr val="bg1"/>
                </a:solidFill>
                <a:cs typeface="Times New Roman" panose="02020603050405020304" pitchFamily="18" charset="0"/>
              </a:rPr>
              <a:t>How to evaluate and code  buttons using digital inputs</a:t>
            </a:r>
          </a:p>
        </p:txBody>
      </p:sp>
      <p:sp>
        <p:nvSpPr>
          <p:cNvPr id="84" name="Freeform: Shape 83">
            <a:extLst>
              <a:ext uri="{FF2B5EF4-FFF2-40B4-BE49-F238E27FC236}">
                <a16:creationId xmlns:a16="http://schemas.microsoft.com/office/drawing/2014/main" id="{83C8019B-3985-409B-9B87-494B974EE9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6">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86" name="Freeform: Shape 85">
            <a:extLst>
              <a:ext uri="{FF2B5EF4-FFF2-40B4-BE49-F238E27FC236}">
                <a16:creationId xmlns:a16="http://schemas.microsoft.com/office/drawing/2014/main" id="{9E5C5460-229E-46C8-A712-CC3179854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8" name="Freeform: Shape 87">
            <a:extLst>
              <a:ext uri="{FF2B5EF4-FFF2-40B4-BE49-F238E27FC236}">
                <a16:creationId xmlns:a16="http://schemas.microsoft.com/office/drawing/2014/main" id="{B85A4DB3-61AA-49A1-85A9-B3397CD51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2">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453" name="Content Placeholder 452" descr="A picture containing electronics&#10;&#10;Description automatically generated">
            <a:extLst>
              <a:ext uri="{FF2B5EF4-FFF2-40B4-BE49-F238E27FC236}">
                <a16:creationId xmlns:a16="http://schemas.microsoft.com/office/drawing/2014/main" id="{893F78BF-7880-4E41-BB7B-84D1E1FE6FC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2" b="11252"/>
          <a:stretch/>
        </p:blipFill>
        <p:spPr>
          <a:xfrm>
            <a:off x="7020480" y="871280"/>
            <a:ext cx="4415738" cy="4415738"/>
          </a:xfrm>
          <a:custGeom>
            <a:avLst/>
            <a:gdLst/>
            <a:ahLst/>
            <a:cxnLst/>
            <a:rect l="l" t="t" r="r" b="b"/>
            <a:pathLst>
              <a:path w="2452978" h="2452978">
                <a:moveTo>
                  <a:pt x="1226489" y="0"/>
                </a:moveTo>
                <a:cubicBezTo>
                  <a:pt x="1903860" y="0"/>
                  <a:pt x="2452978" y="549118"/>
                  <a:pt x="2452978" y="1226489"/>
                </a:cubicBezTo>
                <a:cubicBezTo>
                  <a:pt x="2452978" y="1903860"/>
                  <a:pt x="1903860" y="2452978"/>
                  <a:pt x="1226489" y="2452978"/>
                </a:cubicBezTo>
                <a:cubicBezTo>
                  <a:pt x="549118" y="2452978"/>
                  <a:pt x="0" y="1903860"/>
                  <a:pt x="0" y="1226489"/>
                </a:cubicBezTo>
                <a:cubicBezTo>
                  <a:pt x="0" y="549118"/>
                  <a:pt x="549118" y="0"/>
                  <a:pt x="1226489" y="0"/>
                </a:cubicBezTo>
                <a:close/>
              </a:path>
            </a:pathLst>
          </a:custGeom>
        </p:spPr>
      </p:pic>
      <p:grpSp>
        <p:nvGrpSpPr>
          <p:cNvPr id="90" name="Graphic 185">
            <a:extLst>
              <a:ext uri="{FF2B5EF4-FFF2-40B4-BE49-F238E27FC236}">
                <a16:creationId xmlns:a16="http://schemas.microsoft.com/office/drawing/2014/main" id="{0C156BF8-7FF7-440F-BE2B-417DFFE8BF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bg1"/>
          </a:solidFill>
        </p:grpSpPr>
        <p:sp>
          <p:nvSpPr>
            <p:cNvPr id="91" name="Freeform: Shape 90">
              <a:extLst>
                <a:ext uri="{FF2B5EF4-FFF2-40B4-BE49-F238E27FC236}">
                  <a16:creationId xmlns:a16="http://schemas.microsoft.com/office/drawing/2014/main" id="{B7067280-C3E7-4DF6-A345-B9FEF6EF8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A78365A8-666B-4417-9D3C-554E6E6B2C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E71CAAFA-0A31-4308-AB9F-B1C84ABDF9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96AB1D25-144D-4BB4-A45C-60B8A094F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069F0FB4-779A-48FC-AC33-784F177C92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2986758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1A0DA-7350-487A-8998-FE135198C150}"/>
              </a:ext>
            </a:extLst>
          </p:cNvPr>
          <p:cNvSpPr>
            <a:spLocks noGrp="1"/>
          </p:cNvSpPr>
          <p:nvPr>
            <p:ph type="title"/>
          </p:nvPr>
        </p:nvSpPr>
        <p:spPr/>
        <p:txBody>
          <a:bodyPr vert="horz" lIns="91440" tIns="45720" rIns="91440" bIns="45720" rtlCol="0" anchor="ctr">
            <a:normAutofit/>
          </a:bodyPr>
          <a:lstStyle/>
          <a:p>
            <a:pPr algn="ctr"/>
            <a:r>
              <a:rPr lang="en-US" sz="4400" b="1" dirty="0">
                <a:latin typeface="Times New Roman" panose="02020603050405020304" pitchFamily="18" charset="0"/>
                <a:cs typeface="Times New Roman" panose="02020603050405020304" pitchFamily="18" charset="0"/>
              </a:rPr>
              <a:t>GAME COMPONENTS</a:t>
            </a:r>
          </a:p>
        </p:txBody>
      </p:sp>
      <p:sp>
        <p:nvSpPr>
          <p:cNvPr id="3" name="Text Placeholder 2">
            <a:extLst>
              <a:ext uri="{FF2B5EF4-FFF2-40B4-BE49-F238E27FC236}">
                <a16:creationId xmlns:a16="http://schemas.microsoft.com/office/drawing/2014/main" id="{EDC734A7-9FEA-4E65-A892-48BB29B26D9A}"/>
              </a:ext>
            </a:extLst>
          </p:cNvPr>
          <p:cNvSpPr>
            <a:spLocks noGrp="1"/>
          </p:cNvSpPr>
          <p:nvPr>
            <p:ph type="body" idx="1"/>
          </p:nvPr>
        </p:nvSpPr>
        <p:spPr>
          <a:xfrm>
            <a:off x="-1128712" y="1660526"/>
            <a:ext cx="5157787" cy="823912"/>
          </a:xfrm>
        </p:spPr>
        <p:txBody>
          <a:bodyPr>
            <a:normAutofit/>
          </a:bodyPr>
          <a:lstStyle/>
          <a:p>
            <a:pPr algn="ctr"/>
            <a:r>
              <a:rPr lang="en-US" sz="4000" dirty="0"/>
              <a:t>BUZZER</a:t>
            </a:r>
          </a:p>
        </p:txBody>
      </p:sp>
      <p:sp>
        <p:nvSpPr>
          <p:cNvPr id="5" name="Text Placeholder 4">
            <a:extLst>
              <a:ext uri="{FF2B5EF4-FFF2-40B4-BE49-F238E27FC236}">
                <a16:creationId xmlns:a16="http://schemas.microsoft.com/office/drawing/2014/main" id="{69B94450-41C0-409A-BC46-011FEE880499}"/>
              </a:ext>
            </a:extLst>
          </p:cNvPr>
          <p:cNvSpPr>
            <a:spLocks noGrp="1"/>
          </p:cNvSpPr>
          <p:nvPr>
            <p:ph type="body" sz="quarter" idx="3"/>
          </p:nvPr>
        </p:nvSpPr>
        <p:spPr>
          <a:xfrm>
            <a:off x="7137400" y="1657351"/>
            <a:ext cx="5183188" cy="823912"/>
          </a:xfrm>
        </p:spPr>
        <p:txBody>
          <a:bodyPr>
            <a:normAutofit/>
          </a:bodyPr>
          <a:lstStyle/>
          <a:p>
            <a:pPr algn="ctr"/>
            <a:r>
              <a:rPr lang="en-US" sz="4000" dirty="0"/>
              <a:t>SIMON SAYS</a:t>
            </a:r>
          </a:p>
        </p:txBody>
      </p:sp>
      <p:sp>
        <p:nvSpPr>
          <p:cNvPr id="4" name="Text Placeholder 3">
            <a:extLst>
              <a:ext uri="{FF2B5EF4-FFF2-40B4-BE49-F238E27FC236}">
                <a16:creationId xmlns:a16="http://schemas.microsoft.com/office/drawing/2014/main" id="{C856DE71-2823-4511-B1BC-BF529F1C5E3B}"/>
              </a:ext>
            </a:extLst>
          </p:cNvPr>
          <p:cNvSpPr>
            <a:spLocks noGrp="1"/>
          </p:cNvSpPr>
          <p:nvPr>
            <p:ph sz="quarter" idx="4"/>
          </p:nvPr>
        </p:nvSpPr>
        <p:spPr>
          <a:xfrm>
            <a:off x="7137400" y="2534444"/>
            <a:ext cx="5183188" cy="3684588"/>
          </a:xfrm>
        </p:spPr>
        <p:txBody>
          <a:bodyPr vert="horz" lIns="91440" tIns="45720" rIns="91440" bIns="45720" rtlCol="0">
            <a:normAutofit/>
          </a:bodyPr>
          <a:lstStyle/>
          <a:p>
            <a:pPr marL="285750" indent="-228600" algn="ctr">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4 LEDS</a:t>
            </a:r>
          </a:p>
          <a:p>
            <a:pPr marL="285750" indent="-228600" algn="ctr">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Potentiometer</a:t>
            </a:r>
          </a:p>
          <a:p>
            <a:pPr marL="285750" indent="-228600" algn="ctr">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Piezo Buzzer</a:t>
            </a:r>
          </a:p>
          <a:p>
            <a:pPr marL="285750" indent="-228600" algn="ctr">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16 Jumper Wires</a:t>
            </a:r>
          </a:p>
          <a:p>
            <a:pPr marL="285750" indent="-228600" algn="ctr">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4 Push Buttons</a:t>
            </a:r>
          </a:p>
          <a:p>
            <a:pPr marL="285750" indent="-228600" algn="ctr">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4 330 ohms Resistors</a:t>
            </a:r>
          </a:p>
          <a:p>
            <a:pPr marL="285750" indent="-228600">
              <a:buFont typeface="Arial" panose="020B0604020202020204" pitchFamily="34" charset="0"/>
              <a:buChar char="•"/>
            </a:pPr>
            <a:endParaRPr lang="en-US" sz="2400" dirty="0"/>
          </a:p>
        </p:txBody>
      </p:sp>
      <p:sp>
        <p:nvSpPr>
          <p:cNvPr id="8" name="Content Placeholder 7">
            <a:extLst>
              <a:ext uri="{FF2B5EF4-FFF2-40B4-BE49-F238E27FC236}">
                <a16:creationId xmlns:a16="http://schemas.microsoft.com/office/drawing/2014/main" id="{92B020D1-75AE-4EDD-82EF-2F71F08AF44A}"/>
              </a:ext>
            </a:extLst>
          </p:cNvPr>
          <p:cNvSpPr>
            <a:spLocks noGrp="1"/>
          </p:cNvSpPr>
          <p:nvPr>
            <p:ph sz="half" idx="2"/>
          </p:nvPr>
        </p:nvSpPr>
        <p:spPr>
          <a:xfrm>
            <a:off x="342106" y="2505075"/>
            <a:ext cx="5157787" cy="3684588"/>
          </a:xfrm>
        </p:spPr>
        <p:txBody>
          <a:bodyPr/>
          <a:lstStyle/>
          <a:p>
            <a:r>
              <a:rPr lang="en-US" dirty="0"/>
              <a:t>Potentiometer</a:t>
            </a:r>
          </a:p>
          <a:p>
            <a:r>
              <a:rPr lang="en-US" dirty="0"/>
              <a:t>Piezo Buzzer</a:t>
            </a:r>
          </a:p>
          <a:p>
            <a:r>
              <a:rPr lang="en-US" dirty="0"/>
              <a:t>4 Jumper Wires</a:t>
            </a:r>
          </a:p>
          <a:p>
            <a:endParaRPr lang="en-US" dirty="0"/>
          </a:p>
        </p:txBody>
      </p:sp>
      <p:sp>
        <p:nvSpPr>
          <p:cNvPr id="9" name="TextBox 8">
            <a:extLst>
              <a:ext uri="{FF2B5EF4-FFF2-40B4-BE49-F238E27FC236}">
                <a16:creationId xmlns:a16="http://schemas.microsoft.com/office/drawing/2014/main" id="{5A3BF499-7F91-4241-8B77-4BCFBBF616C5}"/>
              </a:ext>
            </a:extLst>
          </p:cNvPr>
          <p:cNvSpPr txBox="1"/>
          <p:nvPr/>
        </p:nvSpPr>
        <p:spPr>
          <a:xfrm>
            <a:off x="3446064" y="1817200"/>
            <a:ext cx="4107657" cy="646331"/>
          </a:xfrm>
          <a:prstGeom prst="rect">
            <a:avLst/>
          </a:prstGeom>
          <a:noFill/>
        </p:spPr>
        <p:txBody>
          <a:bodyPr wrap="square" rtlCol="0">
            <a:spAutoFit/>
          </a:bodyPr>
          <a:lstStyle/>
          <a:p>
            <a:pPr algn="ctr"/>
            <a:r>
              <a:rPr lang="en-US" sz="3600" b="1" dirty="0"/>
              <a:t>DIGITAL TRUMPET</a:t>
            </a:r>
          </a:p>
        </p:txBody>
      </p:sp>
      <p:sp>
        <p:nvSpPr>
          <p:cNvPr id="10" name="TextBox 9">
            <a:extLst>
              <a:ext uri="{FF2B5EF4-FFF2-40B4-BE49-F238E27FC236}">
                <a16:creationId xmlns:a16="http://schemas.microsoft.com/office/drawing/2014/main" id="{CA4580E9-F656-40B0-B8C7-6710D6733AE1}"/>
              </a:ext>
            </a:extLst>
          </p:cNvPr>
          <p:cNvSpPr txBox="1"/>
          <p:nvPr/>
        </p:nvSpPr>
        <p:spPr>
          <a:xfrm>
            <a:off x="3652042" y="2607775"/>
            <a:ext cx="3695700" cy="1815882"/>
          </a:xfrm>
          <a:prstGeom prst="rect">
            <a:avLst/>
          </a:prstGeom>
          <a:noFill/>
        </p:spPr>
        <p:txBody>
          <a:bodyPr wrap="square" rtlCol="0">
            <a:spAutoFit/>
          </a:bodyPr>
          <a:lstStyle/>
          <a:p>
            <a:pPr marL="285750" indent="-285750" algn="ctr">
              <a:buFont typeface="Arial" panose="020B0604020202020204" pitchFamily="34" charset="0"/>
              <a:buChar char="•"/>
            </a:pPr>
            <a:r>
              <a:rPr lang="en-US" sz="2800" dirty="0"/>
              <a:t>Potentiometer</a:t>
            </a:r>
          </a:p>
          <a:p>
            <a:pPr marL="285750" indent="-285750" algn="ctr">
              <a:buFont typeface="Arial" panose="020B0604020202020204" pitchFamily="34" charset="0"/>
              <a:buChar char="•"/>
            </a:pPr>
            <a:r>
              <a:rPr lang="en-US" sz="2800" dirty="0"/>
              <a:t>Piezo Buzzer</a:t>
            </a:r>
          </a:p>
          <a:p>
            <a:pPr marL="285750" indent="-285750" algn="ctr">
              <a:buFont typeface="Arial" panose="020B0604020202020204" pitchFamily="34" charset="0"/>
              <a:buChar char="•"/>
            </a:pPr>
            <a:r>
              <a:rPr lang="en-US" sz="2800" dirty="0"/>
              <a:t>10 Jumper Wires</a:t>
            </a:r>
          </a:p>
          <a:p>
            <a:pPr marL="285750" indent="-285750" algn="ctr">
              <a:buFont typeface="Arial" panose="020B0604020202020204" pitchFamily="34" charset="0"/>
              <a:buChar char="•"/>
            </a:pPr>
            <a:r>
              <a:rPr lang="en-US" sz="2800" dirty="0"/>
              <a:t>3 Push Buttons</a:t>
            </a:r>
          </a:p>
        </p:txBody>
      </p:sp>
    </p:spTree>
    <p:extLst>
      <p:ext uri="{BB962C8B-B14F-4D97-AF65-F5344CB8AC3E}">
        <p14:creationId xmlns:p14="http://schemas.microsoft.com/office/powerpoint/2010/main" val="623507543"/>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6" name="Group 75">
            <a:extLst>
              <a:ext uri="{FF2B5EF4-FFF2-40B4-BE49-F238E27FC236}">
                <a16:creationId xmlns:a16="http://schemas.microsoft.com/office/drawing/2014/main" id="{5F892E19-92E7-4BB2-8C3F-DBDFE8D9D3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grpSp>
          <p:nvGrpSpPr>
            <p:cNvPr id="77" name="Group 76">
              <a:extLst>
                <a:ext uri="{FF2B5EF4-FFF2-40B4-BE49-F238E27FC236}">
                  <a16:creationId xmlns:a16="http://schemas.microsoft.com/office/drawing/2014/main" id="{81E493D3-31D9-4B80-9798-EEA082E12A8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2" y="-1"/>
              <a:ext cx="4572002" cy="6858002"/>
              <a:chOff x="-2" y="-1"/>
              <a:chExt cx="4572002" cy="6858002"/>
            </a:xfrm>
            <a:effectLst/>
          </p:grpSpPr>
          <p:sp>
            <p:nvSpPr>
              <p:cNvPr id="85" name="Freeform: Shape 84">
                <a:extLst>
                  <a:ext uri="{FF2B5EF4-FFF2-40B4-BE49-F238E27FC236}">
                    <a16:creationId xmlns:a16="http://schemas.microsoft.com/office/drawing/2014/main" id="{62E6AA4D-EC17-45B5-B621-DF0FD91FD4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6" name="Freeform: Shape 85">
                <a:extLst>
                  <a:ext uri="{FF2B5EF4-FFF2-40B4-BE49-F238E27FC236}">
                    <a16:creationId xmlns:a16="http://schemas.microsoft.com/office/drawing/2014/main" id="{D56F11D0-7966-41FE-AAB9-EC0C54F11F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bg1">
                  <a:alpha val="86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78" name="Group 77">
              <a:extLst>
                <a:ext uri="{FF2B5EF4-FFF2-40B4-BE49-F238E27FC236}">
                  <a16:creationId xmlns:a16="http://schemas.microsoft.com/office/drawing/2014/main" id="{CEDE579A-0A12-4A10-85D4-A8DA1663B89B}"/>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79" name="Group 78">
                <a:extLst>
                  <a:ext uri="{FF2B5EF4-FFF2-40B4-BE49-F238E27FC236}">
                    <a16:creationId xmlns:a16="http://schemas.microsoft.com/office/drawing/2014/main" id="{15CA79E3-BA58-419A-8541-7498AC2633F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83" name="Freeform: Shape 82">
                  <a:extLst>
                    <a:ext uri="{FF2B5EF4-FFF2-40B4-BE49-F238E27FC236}">
                      <a16:creationId xmlns:a16="http://schemas.microsoft.com/office/drawing/2014/main" id="{2348C622-BC44-4959-B64E-427015FD1F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4" name="Freeform: Shape 83">
                  <a:extLst>
                    <a:ext uri="{FF2B5EF4-FFF2-40B4-BE49-F238E27FC236}">
                      <a16:creationId xmlns:a16="http://schemas.microsoft.com/office/drawing/2014/main" id="{F8841A98-AA1D-4F65-A368-EF31110B07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80" name="Group 79">
                <a:extLst>
                  <a:ext uri="{FF2B5EF4-FFF2-40B4-BE49-F238E27FC236}">
                    <a16:creationId xmlns:a16="http://schemas.microsoft.com/office/drawing/2014/main" id="{E6609F08-9B2C-4879-AC68-E3E537BED78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2">
                  <a:alphaModFix amt="57000"/>
                </a:blip>
                <a:tile tx="0" ty="0" sx="100000" sy="100000" flip="none" algn="tl"/>
              </a:blipFill>
              <a:effectLst/>
            </p:grpSpPr>
            <p:sp>
              <p:nvSpPr>
                <p:cNvPr id="81" name="Freeform: Shape 80">
                  <a:extLst>
                    <a:ext uri="{FF2B5EF4-FFF2-40B4-BE49-F238E27FC236}">
                      <a16:creationId xmlns:a16="http://schemas.microsoft.com/office/drawing/2014/main" id="{6910EFC9-D70D-42FD-BCCD-AB1F710BFD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2" name="Freeform: Shape 81">
                  <a:extLst>
                    <a:ext uri="{FF2B5EF4-FFF2-40B4-BE49-F238E27FC236}">
                      <a16:creationId xmlns:a16="http://schemas.microsoft.com/office/drawing/2014/main" id="{83BEF371-1E22-4C4F-A62F-AC6B92CAE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7" name="Title 6">
            <a:extLst>
              <a:ext uri="{FF2B5EF4-FFF2-40B4-BE49-F238E27FC236}">
                <a16:creationId xmlns:a16="http://schemas.microsoft.com/office/drawing/2014/main" id="{15F92BD9-8C90-40CC-A065-BBD62F2F2FD1}"/>
              </a:ext>
            </a:extLst>
          </p:cNvPr>
          <p:cNvSpPr>
            <a:spLocks noGrp="1"/>
          </p:cNvSpPr>
          <p:nvPr>
            <p:ph type="title"/>
          </p:nvPr>
        </p:nvSpPr>
        <p:spPr>
          <a:xfrm>
            <a:off x="827088" y="1641752"/>
            <a:ext cx="2655887" cy="3213277"/>
          </a:xfrm>
        </p:spPr>
        <p:txBody>
          <a:bodyPr anchor="t">
            <a:normAutofit/>
          </a:bodyPr>
          <a:lstStyle/>
          <a:p>
            <a:r>
              <a:rPr lang="en-US" sz="4000" b="1"/>
              <a:t>GAME DESIGN</a:t>
            </a:r>
          </a:p>
        </p:txBody>
      </p:sp>
      <p:sp>
        <p:nvSpPr>
          <p:cNvPr id="8" name="Content Placeholder 7">
            <a:extLst>
              <a:ext uri="{FF2B5EF4-FFF2-40B4-BE49-F238E27FC236}">
                <a16:creationId xmlns:a16="http://schemas.microsoft.com/office/drawing/2014/main" id="{2D52C60E-9C36-44D5-9CDF-FD16116C4472}"/>
              </a:ext>
            </a:extLst>
          </p:cNvPr>
          <p:cNvSpPr>
            <a:spLocks noGrp="1"/>
          </p:cNvSpPr>
          <p:nvPr>
            <p:ph idx="1"/>
          </p:nvPr>
        </p:nvSpPr>
        <p:spPr>
          <a:xfrm>
            <a:off x="5232401" y="1721579"/>
            <a:ext cx="6140449" cy="3952648"/>
          </a:xfrm>
        </p:spPr>
        <p:txBody>
          <a:bodyPr>
            <a:normAutofit/>
          </a:bodyPr>
          <a:lstStyle/>
          <a:p>
            <a:r>
              <a:rPr lang="en-US" sz="2000">
                <a:solidFill>
                  <a:schemeClr val="tx1">
                    <a:alpha val="80000"/>
                  </a:schemeClr>
                </a:solidFill>
              </a:rPr>
              <a:t>We implemented the project through 3 phases.</a:t>
            </a:r>
          </a:p>
          <a:p>
            <a:pPr lvl="1"/>
            <a:r>
              <a:rPr lang="en-US" sz="2000">
                <a:solidFill>
                  <a:schemeClr val="tx1">
                    <a:alpha val="80000"/>
                  </a:schemeClr>
                </a:solidFill>
              </a:rPr>
              <a:t> The first phase was creating the Buzzer circuit. We used the red board and the small buzzer to make a song after connecting the red board to a usb port. The song chosen to verify if the buzzer was working was Happy Birthday. Using the play() function the song was played from the buzzer. </a:t>
            </a:r>
          </a:p>
          <a:p>
            <a:pPr lvl="1"/>
            <a:r>
              <a:rPr lang="en-US" sz="2000">
                <a:solidFill>
                  <a:schemeClr val="tx1">
                    <a:alpha val="80000"/>
                  </a:schemeClr>
                </a:solidFill>
              </a:rPr>
              <a:t>In the second phase we created the Digital Trumpet circuit , in which different sounds played when we pressed different keys through the Arduino IDE. For C 1</a:t>
            </a:r>
            <a:r>
              <a:rPr lang="en-US" sz="2000" baseline="30000">
                <a:solidFill>
                  <a:schemeClr val="tx1">
                    <a:alpha val="80000"/>
                  </a:schemeClr>
                </a:solidFill>
              </a:rPr>
              <a:t>st</a:t>
            </a:r>
            <a:r>
              <a:rPr lang="en-US" sz="2000">
                <a:solidFill>
                  <a:schemeClr val="tx1">
                    <a:alpha val="80000"/>
                  </a:schemeClr>
                </a:solidFill>
              </a:rPr>
              <a:t> key we set it to 523 frequency on high , second key to Low e frequency 330 and third key frequency LOW g to 392. </a:t>
            </a:r>
          </a:p>
          <a:p>
            <a:pPr marL="457200" lvl="1" indent="0">
              <a:buNone/>
            </a:pPr>
            <a:endParaRPr lang="en-US" sz="2000">
              <a:solidFill>
                <a:schemeClr val="tx1">
                  <a:alpha val="80000"/>
                </a:schemeClr>
              </a:solidFill>
            </a:endParaRPr>
          </a:p>
        </p:txBody>
      </p:sp>
    </p:spTree>
    <p:extLst>
      <p:ext uri="{BB962C8B-B14F-4D97-AF65-F5344CB8AC3E}">
        <p14:creationId xmlns:p14="http://schemas.microsoft.com/office/powerpoint/2010/main" val="3219738209"/>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5" name="Rectangle 364">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7" name="Group 366">
            <a:extLst>
              <a:ext uri="{FF2B5EF4-FFF2-40B4-BE49-F238E27FC236}">
                <a16:creationId xmlns:a16="http://schemas.microsoft.com/office/drawing/2014/main" id="{5F892E19-92E7-4BB2-8C3F-DBDFE8D9D3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grpSp>
          <p:nvGrpSpPr>
            <p:cNvPr id="368" name="Group 367">
              <a:extLst>
                <a:ext uri="{FF2B5EF4-FFF2-40B4-BE49-F238E27FC236}">
                  <a16:creationId xmlns:a16="http://schemas.microsoft.com/office/drawing/2014/main" id="{81E493D3-31D9-4B80-9798-EEA082E12A8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2" y="-1"/>
              <a:ext cx="4572002" cy="6858002"/>
              <a:chOff x="-2" y="-1"/>
              <a:chExt cx="4572002" cy="6858002"/>
            </a:xfrm>
            <a:effectLst/>
          </p:grpSpPr>
          <p:sp>
            <p:nvSpPr>
              <p:cNvPr id="376" name="Freeform: Shape 375">
                <a:extLst>
                  <a:ext uri="{FF2B5EF4-FFF2-40B4-BE49-F238E27FC236}">
                    <a16:creationId xmlns:a16="http://schemas.microsoft.com/office/drawing/2014/main" id="{62E6AA4D-EC17-45B5-B621-DF0FD91FD4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7" name="Freeform: Shape 376">
                <a:extLst>
                  <a:ext uri="{FF2B5EF4-FFF2-40B4-BE49-F238E27FC236}">
                    <a16:creationId xmlns:a16="http://schemas.microsoft.com/office/drawing/2014/main" id="{D56F11D0-7966-41FE-AAB9-EC0C54F11F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bg1">
                  <a:alpha val="86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369" name="Group 368">
              <a:extLst>
                <a:ext uri="{FF2B5EF4-FFF2-40B4-BE49-F238E27FC236}">
                  <a16:creationId xmlns:a16="http://schemas.microsoft.com/office/drawing/2014/main" id="{CEDE579A-0A12-4A10-85D4-A8DA1663B89B}"/>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370" name="Group 369">
                <a:extLst>
                  <a:ext uri="{FF2B5EF4-FFF2-40B4-BE49-F238E27FC236}">
                    <a16:creationId xmlns:a16="http://schemas.microsoft.com/office/drawing/2014/main" id="{15CA79E3-BA58-419A-8541-7498AC2633F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374" name="Freeform: Shape 373">
                  <a:extLst>
                    <a:ext uri="{FF2B5EF4-FFF2-40B4-BE49-F238E27FC236}">
                      <a16:creationId xmlns:a16="http://schemas.microsoft.com/office/drawing/2014/main" id="{2348C622-BC44-4959-B64E-427015FD1F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5" name="Freeform: Shape 374">
                  <a:extLst>
                    <a:ext uri="{FF2B5EF4-FFF2-40B4-BE49-F238E27FC236}">
                      <a16:creationId xmlns:a16="http://schemas.microsoft.com/office/drawing/2014/main" id="{F8841A98-AA1D-4F65-A368-EF31110B07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371" name="Group 370">
                <a:extLst>
                  <a:ext uri="{FF2B5EF4-FFF2-40B4-BE49-F238E27FC236}">
                    <a16:creationId xmlns:a16="http://schemas.microsoft.com/office/drawing/2014/main" id="{E6609F08-9B2C-4879-AC68-E3E537BED78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2">
                  <a:alphaModFix amt="57000"/>
                </a:blip>
                <a:tile tx="0" ty="0" sx="100000" sy="100000" flip="none" algn="tl"/>
              </a:blipFill>
              <a:effectLst/>
            </p:grpSpPr>
            <p:sp>
              <p:nvSpPr>
                <p:cNvPr id="372" name="Freeform: Shape 371">
                  <a:extLst>
                    <a:ext uri="{FF2B5EF4-FFF2-40B4-BE49-F238E27FC236}">
                      <a16:creationId xmlns:a16="http://schemas.microsoft.com/office/drawing/2014/main" id="{6910EFC9-D70D-42FD-BCCD-AB1F710BFD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3" name="Freeform: Shape 372">
                  <a:extLst>
                    <a:ext uri="{FF2B5EF4-FFF2-40B4-BE49-F238E27FC236}">
                      <a16:creationId xmlns:a16="http://schemas.microsoft.com/office/drawing/2014/main" id="{83BEF371-1E22-4C4F-A62F-AC6B92CAE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2" name="Title 1">
            <a:extLst>
              <a:ext uri="{FF2B5EF4-FFF2-40B4-BE49-F238E27FC236}">
                <a16:creationId xmlns:a16="http://schemas.microsoft.com/office/drawing/2014/main" id="{BD05EC0F-D549-4564-816D-84751FF915F4}"/>
              </a:ext>
            </a:extLst>
          </p:cNvPr>
          <p:cNvSpPr>
            <a:spLocks noGrp="1"/>
          </p:cNvSpPr>
          <p:nvPr>
            <p:ph type="title"/>
          </p:nvPr>
        </p:nvSpPr>
        <p:spPr>
          <a:xfrm>
            <a:off x="827088" y="1641752"/>
            <a:ext cx="2655887" cy="3213277"/>
          </a:xfrm>
        </p:spPr>
        <p:txBody>
          <a:bodyPr anchor="t">
            <a:normAutofit/>
          </a:bodyPr>
          <a:lstStyle/>
          <a:p>
            <a:r>
              <a:rPr lang="en-US" sz="4000" b="1"/>
              <a:t>GAME DESIGN CONT…</a:t>
            </a:r>
          </a:p>
        </p:txBody>
      </p:sp>
      <p:sp>
        <p:nvSpPr>
          <p:cNvPr id="3" name="Content Placeholder 2">
            <a:extLst>
              <a:ext uri="{FF2B5EF4-FFF2-40B4-BE49-F238E27FC236}">
                <a16:creationId xmlns:a16="http://schemas.microsoft.com/office/drawing/2014/main" id="{B4822990-C2B9-4274-97A5-8799F66766AD}"/>
              </a:ext>
            </a:extLst>
          </p:cNvPr>
          <p:cNvSpPr>
            <a:spLocks noGrp="1"/>
          </p:cNvSpPr>
          <p:nvPr>
            <p:ph idx="1"/>
          </p:nvPr>
        </p:nvSpPr>
        <p:spPr>
          <a:xfrm>
            <a:off x="5232401" y="1721579"/>
            <a:ext cx="6140449" cy="3952648"/>
          </a:xfrm>
        </p:spPr>
        <p:txBody>
          <a:bodyPr>
            <a:normAutofit/>
          </a:bodyPr>
          <a:lstStyle/>
          <a:p>
            <a:r>
              <a:rPr lang="en-US" sz="2400">
                <a:solidFill>
                  <a:schemeClr val="tx1">
                    <a:alpha val="80000"/>
                  </a:schemeClr>
                </a:solidFill>
              </a:rPr>
              <a:t>In the 3</a:t>
            </a:r>
            <a:r>
              <a:rPr lang="en-US" sz="2400" baseline="30000">
                <a:solidFill>
                  <a:schemeClr val="tx1">
                    <a:alpha val="80000"/>
                  </a:schemeClr>
                </a:solidFill>
              </a:rPr>
              <a:t>rd</a:t>
            </a:r>
            <a:r>
              <a:rPr lang="en-US" sz="2400">
                <a:solidFill>
                  <a:schemeClr val="tx1">
                    <a:alpha val="80000"/>
                  </a:schemeClr>
                </a:solidFill>
              </a:rPr>
              <a:t> phase which we implemented the Buzzer and Digital Trumpet circuit to create the game “ Simon Says”. 10 games out of 16 was done. The LEDs were set to yellow=0, blue=2, red=3, and green =3 to see the flash and tones played connected to it. Using the button sequence the game was set a default to 1.5 seconds to press correct button. However, we was not able to get through the 10 rounds </a:t>
            </a:r>
            <a:r>
              <a:rPr lang="en-US" sz="2400">
                <a:solidFill>
                  <a:schemeClr val="tx1">
                    <a:alpha val="80000"/>
                  </a:schemeClr>
                </a:solidFill>
                <a:sym typeface="Wingdings" panose="05000000000000000000" pitchFamily="2" charset="2"/>
              </a:rPr>
              <a:t>.</a:t>
            </a:r>
            <a:endParaRPr lang="en-US" sz="2400">
              <a:solidFill>
                <a:schemeClr val="tx1">
                  <a:alpha val="80000"/>
                </a:schemeClr>
              </a:solidFill>
            </a:endParaRPr>
          </a:p>
        </p:txBody>
      </p:sp>
    </p:spTree>
    <p:extLst>
      <p:ext uri="{BB962C8B-B14F-4D97-AF65-F5344CB8AC3E}">
        <p14:creationId xmlns:p14="http://schemas.microsoft.com/office/powerpoint/2010/main" val="1733159527"/>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DF75FF2-ED9F-4665-8E9E-43DA1BE3D9C4}"/>
              </a:ext>
            </a:extLst>
          </p:cNvPr>
          <p:cNvSpPr>
            <a:spLocks noGrp="1"/>
          </p:cNvSpPr>
          <p:nvPr>
            <p:ph type="title"/>
          </p:nvPr>
        </p:nvSpPr>
        <p:spPr>
          <a:xfrm>
            <a:off x="7508604" y="2537"/>
            <a:ext cx="4470875" cy="1843041"/>
          </a:xfrm>
        </p:spPr>
        <p:txBody>
          <a:bodyPr anchor="b">
            <a:normAutofit/>
          </a:bodyPr>
          <a:lstStyle/>
          <a:p>
            <a:pPr algn="ctr"/>
            <a:r>
              <a:rPr lang="en-US" sz="3700" b="1" dirty="0">
                <a:solidFill>
                  <a:schemeClr val="bg1"/>
                </a:solidFill>
              </a:rPr>
              <a:t>GAME IMPLEMENTATIONS</a:t>
            </a:r>
          </a:p>
        </p:txBody>
      </p:sp>
      <p:pic>
        <p:nvPicPr>
          <p:cNvPr id="7" name="IMG_6950">
            <a:hlinkClick r:id="" action="ppaction://media"/>
            <a:extLst>
              <a:ext uri="{FF2B5EF4-FFF2-40B4-BE49-F238E27FC236}">
                <a16:creationId xmlns:a16="http://schemas.microsoft.com/office/drawing/2014/main" id="{E463F2EF-122B-444C-9574-51A74B36A404}"/>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223777" y="489098"/>
            <a:ext cx="1613253" cy="2868007"/>
          </a:xfrm>
          <a:prstGeom prst="rect">
            <a:avLst/>
          </a:prstGeom>
        </p:spPr>
      </p:pic>
      <p:pic>
        <p:nvPicPr>
          <p:cNvPr id="4" name="IMG_6953">
            <a:hlinkClick r:id="" action="ppaction://media"/>
            <a:extLst>
              <a:ext uri="{FF2B5EF4-FFF2-40B4-BE49-F238E27FC236}">
                <a16:creationId xmlns:a16="http://schemas.microsoft.com/office/drawing/2014/main" id="{B0A533A4-C51C-4496-98CB-6528CB0AAEC0}"/>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2708035" y="3673549"/>
            <a:ext cx="1613253" cy="2868007"/>
          </a:xfrm>
          <a:prstGeom prst="rect">
            <a:avLst/>
          </a:prstGeom>
        </p:spPr>
      </p:pic>
      <p:grpSp>
        <p:nvGrpSpPr>
          <p:cNvPr id="26" name="Graphic 38">
            <a:extLst>
              <a:ext uri="{FF2B5EF4-FFF2-40B4-BE49-F238E27FC236}">
                <a16:creationId xmlns:a16="http://schemas.microsoft.com/office/drawing/2014/main" id="{1E8369D0-2C3B-4E27-AC6C-A246AC28CD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36918" y="3541604"/>
            <a:ext cx="1910252" cy="709660"/>
            <a:chOff x="2267504" y="2540250"/>
            <a:chExt cx="1990951" cy="739640"/>
          </a:xfrm>
          <a:solidFill>
            <a:schemeClr val="bg1"/>
          </a:solidFill>
        </p:grpSpPr>
        <p:sp>
          <p:nvSpPr>
            <p:cNvPr id="27" name="Freeform: Shape 26">
              <a:extLst>
                <a:ext uri="{FF2B5EF4-FFF2-40B4-BE49-F238E27FC236}">
                  <a16:creationId xmlns:a16="http://schemas.microsoft.com/office/drawing/2014/main" id="{A3D5586F-4573-4C57-9793-1EBFDC8963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dirty="0"/>
            </a:p>
          </p:txBody>
        </p:sp>
        <p:sp>
          <p:nvSpPr>
            <p:cNvPr id="28" name="Freeform: Shape 27">
              <a:extLst>
                <a:ext uri="{FF2B5EF4-FFF2-40B4-BE49-F238E27FC236}">
                  <a16:creationId xmlns:a16="http://schemas.microsoft.com/office/drawing/2014/main" id="{5EED35EF-93A0-4921-941C-ECC67AE2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a:p>
          </p:txBody>
        </p:sp>
      </p:grpSp>
      <p:pic>
        <p:nvPicPr>
          <p:cNvPr id="6" name="IMG_6949">
            <a:hlinkClick r:id="" action="ppaction://media"/>
            <a:extLst>
              <a:ext uri="{FF2B5EF4-FFF2-40B4-BE49-F238E27FC236}">
                <a16:creationId xmlns:a16="http://schemas.microsoft.com/office/drawing/2014/main" id="{9664711C-C0E5-4E62-96F6-863F2866F52A}"/>
              </a:ext>
            </a:extLst>
          </p:cNvPr>
          <p:cNvPicPr>
            <a:picLocks noChangeAspect="1"/>
          </p:cNvPicPr>
          <p:nvPr>
            <a:videoFile r:link="rId6"/>
            <p:extLst>
              <p:ext uri="{DAA4B4D4-6D71-4841-9C94-3DE7FCFB9230}">
                <p14:media xmlns:p14="http://schemas.microsoft.com/office/powerpoint/2010/main" r:embed="rId5"/>
              </p:ext>
            </p:extLst>
          </p:nvPr>
        </p:nvPicPr>
        <p:blipFill>
          <a:blip r:embed="rId10"/>
          <a:stretch>
            <a:fillRect/>
          </a:stretch>
        </p:blipFill>
        <p:spPr>
          <a:xfrm>
            <a:off x="1107952" y="489098"/>
            <a:ext cx="1613253" cy="2868007"/>
          </a:xfrm>
          <a:prstGeom prst="rect">
            <a:avLst/>
          </a:prstGeom>
        </p:spPr>
      </p:pic>
      <p:sp>
        <p:nvSpPr>
          <p:cNvPr id="30" name="Graphic 212">
            <a:extLst>
              <a:ext uri="{FF2B5EF4-FFF2-40B4-BE49-F238E27FC236}">
                <a16:creationId xmlns:a16="http://schemas.microsoft.com/office/drawing/2014/main" id="{E7C065BD-BDC2-4800-908F-25C30F042B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6803" y="4091012"/>
            <a:ext cx="869294" cy="86929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32" name="Graphic 212">
            <a:extLst>
              <a:ext uri="{FF2B5EF4-FFF2-40B4-BE49-F238E27FC236}">
                <a16:creationId xmlns:a16="http://schemas.microsoft.com/office/drawing/2014/main" id="{612A1BC7-2F25-41BC-A0DC-8680CE996B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6803" y="4091012"/>
            <a:ext cx="869294" cy="86929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3" name="Content Placeholder 2">
            <a:extLst>
              <a:ext uri="{FF2B5EF4-FFF2-40B4-BE49-F238E27FC236}">
                <a16:creationId xmlns:a16="http://schemas.microsoft.com/office/drawing/2014/main" id="{61B2ADAA-6F5C-4E4B-90E0-352EAB65478A}"/>
              </a:ext>
            </a:extLst>
          </p:cNvPr>
          <p:cNvSpPr>
            <a:spLocks noGrp="1"/>
          </p:cNvSpPr>
          <p:nvPr>
            <p:ph idx="1"/>
          </p:nvPr>
        </p:nvSpPr>
        <p:spPr>
          <a:xfrm>
            <a:off x="7508604" y="2455101"/>
            <a:ext cx="3943437" cy="3720770"/>
          </a:xfrm>
        </p:spPr>
        <p:txBody>
          <a:bodyPr>
            <a:normAutofit/>
          </a:bodyPr>
          <a:lstStyle/>
          <a:p>
            <a:pPr algn="ctr"/>
            <a:r>
              <a:rPr lang="en-US" sz="3600" dirty="0">
                <a:solidFill>
                  <a:schemeClr val="bg1"/>
                </a:solidFill>
              </a:rPr>
              <a:t>Buzzer</a:t>
            </a:r>
          </a:p>
          <a:p>
            <a:pPr algn="ctr"/>
            <a:r>
              <a:rPr lang="en-US" sz="3600" dirty="0">
                <a:solidFill>
                  <a:schemeClr val="bg1"/>
                </a:solidFill>
              </a:rPr>
              <a:t>Digital Trumpet</a:t>
            </a:r>
          </a:p>
          <a:p>
            <a:pPr algn="ctr"/>
            <a:r>
              <a:rPr lang="en-US" sz="3600" dirty="0">
                <a:solidFill>
                  <a:schemeClr val="bg1"/>
                </a:solidFill>
              </a:rPr>
              <a:t>Simon Says</a:t>
            </a:r>
          </a:p>
          <a:p>
            <a:pPr marL="0" indent="0">
              <a:buNone/>
            </a:pPr>
            <a:endParaRPr lang="en-US" dirty="0">
              <a:solidFill>
                <a:schemeClr val="bg1"/>
              </a:solidFill>
            </a:endParaRPr>
          </a:p>
        </p:txBody>
      </p:sp>
    </p:spTree>
    <p:extLst>
      <p:ext uri="{BB962C8B-B14F-4D97-AF65-F5344CB8AC3E}">
        <p14:creationId xmlns:p14="http://schemas.microsoft.com/office/powerpoint/2010/main" val="2233981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758"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5461" fill="hold"/>
                                        <p:tgtEl>
                                          <p:spTgt spid="6"/>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775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4"/>
                </p:tgtEl>
              </p:cMediaNode>
            </p:video>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4"/>
                                        </p:tgtEl>
                                      </p:cBhvr>
                                    </p:cmd>
                                  </p:childTnLst>
                                </p:cTn>
                              </p:par>
                            </p:childTnLst>
                          </p:cTn>
                        </p:par>
                      </p:childTnLst>
                    </p:cTn>
                  </p:par>
                </p:childTnLst>
              </p:cTn>
              <p:nextCondLst>
                <p:cond evt="onClick" delay="0">
                  <p:tgtEl>
                    <p:spTgt spid="4"/>
                  </p:tgtEl>
                </p:cond>
              </p:nextCondLst>
            </p:seq>
            <p:video>
              <p:cMediaNode vol="80000">
                <p:cTn id="21" fill="hold" display="0">
                  <p:stCondLst>
                    <p:cond delay="indefinite"/>
                  </p:stCondLst>
                </p:cTn>
                <p:tgtEl>
                  <p:spTgt spid="6"/>
                </p:tgtEl>
              </p:cMediaNode>
            </p:video>
            <p:seq concurrent="1" nextAc="seek">
              <p:cTn id="22" restart="whenNotActive" fill="hold" evtFilter="cancelBubble" nodeType="interactiveSeq">
                <p:stCondLst>
                  <p:cond evt="onClick" delay="0">
                    <p:tgtEl>
                      <p:spTgt spid="6"/>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6"/>
                                        </p:tgtEl>
                                      </p:cBhvr>
                                    </p:cmd>
                                  </p:childTnLst>
                                </p:cTn>
                              </p:par>
                            </p:childTnLst>
                          </p:cTn>
                        </p:par>
                      </p:childTnLst>
                    </p:cTn>
                  </p:par>
                </p:childTnLst>
              </p:cTn>
              <p:nextCondLst>
                <p:cond evt="onClick" delay="0">
                  <p:tgtEl>
                    <p:spTgt spid="6"/>
                  </p:tgtEl>
                </p:cond>
              </p:nextCondLst>
            </p:seq>
            <p:video>
              <p:cMediaNode vol="80000">
                <p:cTn id="27" fill="hold" display="0">
                  <p:stCondLst>
                    <p:cond delay="indefinite"/>
                  </p:stCondLst>
                </p:cTn>
                <p:tgtEl>
                  <p:spTgt spid="7"/>
                </p:tgtEl>
              </p:cMediaNode>
            </p:video>
            <p:seq concurrent="1" nextAc="seek">
              <p:cTn id="28" restart="whenNotActive" fill="hold" evtFilter="cancelBubble" nodeType="interactiveSeq">
                <p:stCondLst>
                  <p:cond evt="onClick" delay="0">
                    <p:tgtEl>
                      <p:spTgt spid="7"/>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7F12B1F-4753-46F8-93FC-1E4191C135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70E9F5-1BEF-42C4-BD88-4956A3861CD1}"/>
              </a:ext>
            </a:extLst>
          </p:cNvPr>
          <p:cNvSpPr>
            <a:spLocks noGrp="1"/>
          </p:cNvSpPr>
          <p:nvPr>
            <p:ph type="title"/>
          </p:nvPr>
        </p:nvSpPr>
        <p:spPr>
          <a:xfrm>
            <a:off x="7050001" y="368625"/>
            <a:ext cx="4402039" cy="1403498"/>
          </a:xfrm>
        </p:spPr>
        <p:txBody>
          <a:bodyPr anchor="b">
            <a:normAutofit fontScale="90000"/>
          </a:bodyPr>
          <a:lstStyle/>
          <a:p>
            <a:pPr algn="ctr"/>
            <a:r>
              <a:rPr lang="en-US" sz="3600" dirty="0">
                <a:solidFill>
                  <a:schemeClr val="bg1"/>
                </a:solidFill>
              </a:rPr>
              <a:t>GAME IMPLEMENTATIONS CONT…</a:t>
            </a:r>
          </a:p>
        </p:txBody>
      </p:sp>
      <p:pic>
        <p:nvPicPr>
          <p:cNvPr id="9" name="Picture 8" descr="A close-up of a circuit board&#10;&#10;Description automatically generated with low confidence">
            <a:extLst>
              <a:ext uri="{FF2B5EF4-FFF2-40B4-BE49-F238E27FC236}">
                <a16:creationId xmlns:a16="http://schemas.microsoft.com/office/drawing/2014/main" id="{D21CD529-428F-48B8-9ACD-CE133553D8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934" y="3598446"/>
            <a:ext cx="2007355" cy="2615447"/>
          </a:xfrm>
          <a:prstGeom prst="rect">
            <a:avLst/>
          </a:prstGeom>
        </p:spPr>
      </p:pic>
      <p:sp>
        <p:nvSpPr>
          <p:cNvPr id="18" name="Freeform: Shape 17">
            <a:extLst>
              <a:ext uri="{FF2B5EF4-FFF2-40B4-BE49-F238E27FC236}">
                <a16:creationId xmlns:a16="http://schemas.microsoft.com/office/drawing/2014/main" id="{42AE8636-A04B-4C96-AA50-C956D51C03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1125" y="-24223"/>
            <a:ext cx="3483100" cy="2909287"/>
          </a:xfrm>
          <a:custGeom>
            <a:avLst/>
            <a:gdLst>
              <a:gd name="connsiteX0" fmla="*/ 452171 w 3483100"/>
              <a:gd name="connsiteY0" fmla="*/ 0 h 2909287"/>
              <a:gd name="connsiteX1" fmla="*/ 3030929 w 3483100"/>
              <a:gd name="connsiteY1" fmla="*/ 0 h 2909287"/>
              <a:gd name="connsiteX2" fmla="*/ 3085415 w 3483100"/>
              <a:gd name="connsiteY2" fmla="*/ 59949 h 2909287"/>
              <a:gd name="connsiteX3" fmla="*/ 3483100 w 3483100"/>
              <a:gd name="connsiteY3" fmla="*/ 1167737 h 2909287"/>
              <a:gd name="connsiteX4" fmla="*/ 1741550 w 3483100"/>
              <a:gd name="connsiteY4" fmla="*/ 2909287 h 2909287"/>
              <a:gd name="connsiteX5" fmla="*/ 0 w 3483100"/>
              <a:gd name="connsiteY5" fmla="*/ 1167737 h 2909287"/>
              <a:gd name="connsiteX6" fmla="*/ 397685 w 3483100"/>
              <a:gd name="connsiteY6" fmla="*/ 59949 h 2909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83100" h="2909287">
                <a:moveTo>
                  <a:pt x="452171" y="0"/>
                </a:moveTo>
                <a:lnTo>
                  <a:pt x="3030929" y="0"/>
                </a:lnTo>
                <a:lnTo>
                  <a:pt x="3085415" y="59949"/>
                </a:lnTo>
                <a:cubicBezTo>
                  <a:pt x="3333857" y="360992"/>
                  <a:pt x="3483100" y="746936"/>
                  <a:pt x="3483100" y="1167737"/>
                </a:cubicBezTo>
                <a:cubicBezTo>
                  <a:pt x="3483100" y="2129569"/>
                  <a:pt x="2703382" y="2909287"/>
                  <a:pt x="1741550" y="2909287"/>
                </a:cubicBezTo>
                <a:cubicBezTo>
                  <a:pt x="779718" y="2909287"/>
                  <a:pt x="0" y="2129569"/>
                  <a:pt x="0" y="1167737"/>
                </a:cubicBezTo>
                <a:cubicBezTo>
                  <a:pt x="0" y="746936"/>
                  <a:pt x="149243" y="360992"/>
                  <a:pt x="397685" y="59949"/>
                </a:cubicBezTo>
                <a:close/>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0" name="Graphic 190">
            <a:extLst>
              <a:ext uri="{FF2B5EF4-FFF2-40B4-BE49-F238E27FC236}">
                <a16:creationId xmlns:a16="http://schemas.microsoft.com/office/drawing/2014/main" id="{00E015F5-1A99-4E40-BC3D-7707802996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5733" y="1193254"/>
            <a:ext cx="1291642" cy="429215"/>
            <a:chOff x="2504802" y="1755501"/>
            <a:chExt cx="1598829" cy="531293"/>
          </a:xfrm>
          <a:solidFill>
            <a:schemeClr val="bg1"/>
          </a:solidFill>
        </p:grpSpPr>
        <p:sp>
          <p:nvSpPr>
            <p:cNvPr id="21" name="Freeform: Shape 20">
              <a:extLst>
                <a:ext uri="{FF2B5EF4-FFF2-40B4-BE49-F238E27FC236}">
                  <a16:creationId xmlns:a16="http://schemas.microsoft.com/office/drawing/2014/main" id="{3FE6F571-2BB7-46DA-A3D9-B32ADDC16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A905CC16-753C-4B9F-B3E2-C456795AE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a:p>
          </p:txBody>
        </p:sp>
      </p:grpSp>
      <p:pic>
        <p:nvPicPr>
          <p:cNvPr id="7" name="Picture 6" descr="A picture containing text, electronics&#10;&#10;Description automatically generated">
            <a:extLst>
              <a:ext uri="{FF2B5EF4-FFF2-40B4-BE49-F238E27FC236}">
                <a16:creationId xmlns:a16="http://schemas.microsoft.com/office/drawing/2014/main" id="{E88CB331-17D6-47F6-B9EF-3751FBC76A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580307" y="3459077"/>
            <a:ext cx="2787796" cy="2090847"/>
          </a:xfrm>
          <a:prstGeom prst="rect">
            <a:avLst/>
          </a:prstGeom>
        </p:spPr>
      </p:pic>
      <p:pic>
        <p:nvPicPr>
          <p:cNvPr id="5" name="Content Placeholder 4" descr="A picture containing electronics&#10;&#10;Description automatically generated">
            <a:extLst>
              <a:ext uri="{FF2B5EF4-FFF2-40B4-BE49-F238E27FC236}">
                <a16:creationId xmlns:a16="http://schemas.microsoft.com/office/drawing/2014/main" id="{4D7692CC-C3AC-492E-9D04-09569229CA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5542" y="298648"/>
            <a:ext cx="2688520" cy="1926717"/>
          </a:xfrm>
          <a:prstGeom prst="rect">
            <a:avLst/>
          </a:prstGeom>
        </p:spPr>
      </p:pic>
      <p:sp>
        <p:nvSpPr>
          <p:cNvPr id="13" name="Content Placeholder 12">
            <a:extLst>
              <a:ext uri="{FF2B5EF4-FFF2-40B4-BE49-F238E27FC236}">
                <a16:creationId xmlns:a16="http://schemas.microsoft.com/office/drawing/2014/main" id="{8286C405-CCB5-4ABE-BABA-30D836674BFB}"/>
              </a:ext>
            </a:extLst>
          </p:cNvPr>
          <p:cNvSpPr>
            <a:spLocks noGrp="1"/>
          </p:cNvSpPr>
          <p:nvPr>
            <p:ph idx="1"/>
          </p:nvPr>
        </p:nvSpPr>
        <p:spPr>
          <a:xfrm>
            <a:off x="7050001" y="1958550"/>
            <a:ext cx="4402039" cy="4256886"/>
          </a:xfrm>
        </p:spPr>
        <p:txBody>
          <a:bodyPr anchor="t">
            <a:normAutofit/>
          </a:bodyPr>
          <a:lstStyle/>
          <a:p>
            <a:r>
              <a:rPr lang="en-US" dirty="0">
                <a:solidFill>
                  <a:schemeClr val="bg1"/>
                </a:solidFill>
              </a:rPr>
              <a:t>Top: Buzzer circuit</a:t>
            </a:r>
          </a:p>
          <a:p>
            <a:r>
              <a:rPr lang="en-US" dirty="0">
                <a:solidFill>
                  <a:schemeClr val="bg1"/>
                </a:solidFill>
              </a:rPr>
              <a:t>Bottom left: Digital Trumpet</a:t>
            </a:r>
          </a:p>
          <a:p>
            <a:r>
              <a:rPr lang="en-US" dirty="0">
                <a:solidFill>
                  <a:schemeClr val="bg1"/>
                </a:solidFill>
              </a:rPr>
              <a:t>Bottom right: Simon Says</a:t>
            </a:r>
          </a:p>
        </p:txBody>
      </p:sp>
      <p:sp>
        <p:nvSpPr>
          <p:cNvPr id="24" name="Freeform: Shape 23">
            <a:extLst>
              <a:ext uri="{FF2B5EF4-FFF2-40B4-BE49-F238E27FC236}">
                <a16:creationId xmlns:a16="http://schemas.microsoft.com/office/drawing/2014/main" id="{0F17DC65-D057-4CEA-8B52-BF72D5D90A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168" y="3062222"/>
            <a:ext cx="3212182" cy="3665314"/>
          </a:xfrm>
          <a:custGeom>
            <a:avLst/>
            <a:gdLst>
              <a:gd name="connsiteX0" fmla="*/ 1379525 w 3212182"/>
              <a:gd name="connsiteY0" fmla="*/ 0 h 3665314"/>
              <a:gd name="connsiteX1" fmla="*/ 3212182 w 3212182"/>
              <a:gd name="connsiteY1" fmla="*/ 1832657 h 3665314"/>
              <a:gd name="connsiteX2" fmla="*/ 1379525 w 3212182"/>
              <a:gd name="connsiteY2" fmla="*/ 3665314 h 3665314"/>
              <a:gd name="connsiteX3" fmla="*/ 83641 w 3212182"/>
              <a:gd name="connsiteY3" fmla="*/ 3128542 h 3665314"/>
              <a:gd name="connsiteX4" fmla="*/ 0 w 3212182"/>
              <a:gd name="connsiteY4" fmla="*/ 3036514 h 3665314"/>
              <a:gd name="connsiteX5" fmla="*/ 0 w 3212182"/>
              <a:gd name="connsiteY5" fmla="*/ 628801 h 3665314"/>
              <a:gd name="connsiteX6" fmla="*/ 83641 w 3212182"/>
              <a:gd name="connsiteY6" fmla="*/ 536773 h 3665314"/>
              <a:gd name="connsiteX7" fmla="*/ 1379525 w 3212182"/>
              <a:gd name="connsiteY7" fmla="*/ 0 h 366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2182" h="3665314">
                <a:moveTo>
                  <a:pt x="1379525" y="0"/>
                </a:moveTo>
                <a:cubicBezTo>
                  <a:pt x="2391674" y="0"/>
                  <a:pt x="3212182" y="820508"/>
                  <a:pt x="3212182" y="1832657"/>
                </a:cubicBezTo>
                <a:cubicBezTo>
                  <a:pt x="3212182" y="2844806"/>
                  <a:pt x="2391674" y="3665314"/>
                  <a:pt x="1379525" y="3665314"/>
                </a:cubicBezTo>
                <a:cubicBezTo>
                  <a:pt x="873451" y="3665314"/>
                  <a:pt x="415286" y="3460187"/>
                  <a:pt x="83641" y="3128542"/>
                </a:cubicBezTo>
                <a:lnTo>
                  <a:pt x="0" y="3036514"/>
                </a:lnTo>
                <a:lnTo>
                  <a:pt x="0" y="628801"/>
                </a:lnTo>
                <a:lnTo>
                  <a:pt x="83641" y="536773"/>
                </a:lnTo>
                <a:cubicBezTo>
                  <a:pt x="415286" y="205127"/>
                  <a:pt x="873451" y="0"/>
                  <a:pt x="1379525" y="0"/>
                </a:cubicBezTo>
                <a:close/>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Oval 25">
            <a:extLst>
              <a:ext uri="{FF2B5EF4-FFF2-40B4-BE49-F238E27FC236}">
                <a16:creationId xmlns:a16="http://schemas.microsoft.com/office/drawing/2014/main" id="{35249834-544E-477E-84FD-888B8DB74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89839" y="2791091"/>
            <a:ext cx="3281677" cy="3281677"/>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aphic 4">
            <a:extLst>
              <a:ext uri="{FF2B5EF4-FFF2-40B4-BE49-F238E27FC236}">
                <a16:creationId xmlns:a16="http://schemas.microsoft.com/office/drawing/2014/main" id="{5468B3A9-705E-43C3-A742-0619B0D8F2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93339" y="1681703"/>
            <a:ext cx="1330536" cy="1330521"/>
            <a:chOff x="5734037" y="3067039"/>
            <a:chExt cx="724483" cy="724489"/>
          </a:xfrm>
          <a:solidFill>
            <a:schemeClr val="bg1"/>
          </a:solidFill>
        </p:grpSpPr>
        <p:sp>
          <p:nvSpPr>
            <p:cNvPr id="29" name="Freeform: Shape 28">
              <a:extLst>
                <a:ext uri="{FF2B5EF4-FFF2-40B4-BE49-F238E27FC236}">
                  <a16:creationId xmlns:a16="http://schemas.microsoft.com/office/drawing/2014/main" id="{29D439AD-5D67-497C-B831-D17FC3E592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23F54BF2-C71C-45C5-9408-3B5E011B0F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2BBABE17-DB56-44AB-934B-63C07C79F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CB483D20-A128-4076-AF54-88646172B8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E5EFA818-FDDA-49E9-B11F-E9DC1854A9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EA1F8728-F8F7-4828-A718-A15E7663EA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8DA1F73F-AA1D-41D7-BAAB-292FD94A3E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D9441DEA-C85E-4B9C-A48D-8437854C4C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15EBAA20-1368-4495-8D7C-820FAD8EC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0FB92591-626C-4D2B-A3E6-EC8742D67B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D392448D-513F-4528-9D8D-A151982041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61946BAE-1546-4EA4-A108-A799BF5D2C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42A8EC93-6A35-4D37-A8CB-59362BF875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AFC3ECA2-E914-4D83-ABF9-B9FFD96E92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712B1108-9AAC-4F10-A64F-0D6963E518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284CDA0C-B2AB-4791-83B1-C053C061D6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F857BF6B-E0CA-49C0-8827-B44CE8B928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6D7B06A7-ADDF-4F27-B11F-08422FC18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E8B0DA6C-71D7-4FCB-AE4C-035E0ADB50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EB078173-ADFB-480D-91A4-4D71C01098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AAA4027A-C97B-4C9A-B04C-EBE2112200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C06DA92D-C6D0-4C7D-98CF-D9576912E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D6601653-3941-4C9B-BD39-62EECE23A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2BC4A394-4FFE-4BFE-9A59-2B624E071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EB4EABA5-FDCF-4F6F-8FF1-6FDFF5058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10F3C940-2320-488A-B24C-AB0A4FB539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F525BA82-37D8-47ED-AFF6-AE57124A4E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C2D78955-C80F-4DA3-83AA-D28A5A6FA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BC23DAAC-7C06-4012-8CBB-8E3126B68B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60D19F80-DC80-49EC-8EDD-7889092C18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11F50BB3-EA39-4693-BAE1-1101EF0A41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00EFD45B-69A8-47F6-A5BF-779F7EB49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9E53C464-7272-4EBC-830B-CB29A96988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B6BF10CE-C2AD-487A-9402-8D5C746ECF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1064C7FE-F8EB-47EF-97FA-348A520599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A991C553-06A1-4F26-BBBC-80F7E11E7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BCE9C081-2191-4C84-956E-F106BB015C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292F6F03-BC34-40C6-8F17-7A169CD72F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A5101B80-7351-4F0F-AB7D-3E40B4D266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0570EE1D-95AC-4660-8E96-7C8A36FEB6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385D9A56-2D15-4E0A-B981-E168F09064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28D0BA2F-9273-4EAA-AD17-C4EFE11403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512CC54E-7976-4DC9-984C-45C2A23A72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C8A3FC72-9FF9-41F6-97E0-45A0FEE94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48918C16-C9B6-40D5-93A0-DB547B644A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A05612C6-4858-4854-A3D3-90CF1E1C7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A8E88D77-C726-4008-849C-DA7361F885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24CFE7CA-C955-4365-90C3-6272CB9A3C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38B43FC8-B81C-490A-A346-4C6235DA8A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214D0221-0C97-4C71-B535-7506956EF8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ED0C44EA-BD25-49A3-9EB8-9D8DED7C19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A3C9CCF2-15CC-4F7D-87F5-7FFEBAC9C2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8AA321D8-1D2C-472C-A2DB-EBB74498DD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724680C1-4BB5-45DB-A558-82514418CF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C94F4CEF-82DD-4CFB-8EE3-4AB115F6A0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4F186C9C-C620-4426-A674-E40F808F66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8929942C-BA3F-40EF-94DD-4A5C22C5B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D234974B-3555-465B-95A7-1C63CE7386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0E38F9FD-48AC-4C3E-9E75-D1C0B555E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3AA72E26-5C3D-4231-9042-E00AE43E80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6684433D-3C9E-4C19-A801-D51CF3064F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DADB0C3D-A021-4F40-93B3-76B61334F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41781C18-F408-401D-8A86-99FFBB9895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9D958D9F-E4B0-48B1-ADA4-3053AFB5D9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43EFCD46-F0FB-499C-81B9-3508FE5C8C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2B6A130F-CB85-4BDA-8DDF-8DAAB2F7D0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9359DA40-CA94-4B1F-9BE6-C800BEEC77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73304FCD-8DAD-4BC8-A16E-84DDCA07F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BCB4864C-8F67-4BE7-89CC-664EA25EC5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845F543D-67FC-4640-A2A1-69DA6D0528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DBDB2A9C-60E5-4F7E-BA2B-4DD1595FB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72B10DA2-D88E-4952-BDB5-102E61B4B2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AC5F5BED-3698-4F52-9977-D8CA2DC031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E19CCEBC-AD20-45B2-A751-42B40BB31C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3A978AD9-9A35-4B89-B3BC-61E54AD9EB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77D8C808-AFC9-42DD-B253-0048903791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EECD0BF1-7C64-407E-8306-4C447B1D32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953B0F94-AC35-4CB2-878D-1DC7D68BE9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08EA50C2-BB5F-4368-AA91-67B207C1AB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DE45A7FE-0A45-45F6-8417-EBDA5A12D8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DA8B8DC8-F88C-432E-A8C2-8D13FE874F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D02C5430-233D-49F7-B852-181D2B2F61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76DB286F-9E15-441C-8697-57007B76C1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534DC0EE-15B7-44AE-A7DC-8B5E22688A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4FBE9900-F640-4248-9C4C-EDBE5E00AF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37FF04AF-F86B-49F8-AAB5-DA696591A1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710DCFEA-4572-47A3-A6BE-7B21F5758C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BA42ED8E-CCC8-478F-9EF4-625B633071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146DF8F4-DF09-4E6C-887F-C9269E56A5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7FF3916E-5C82-4956-A88B-81BFAC91B8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7E5CF7AE-ED45-4AB5-9AEB-56FC964BFA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7CFB132C-BEB1-4897-B1A4-97422811F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4EE49F21-E336-41BC-8256-85A9AB597F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C62510EE-BDCD-4393-9AD7-2D0C9A722D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2420F94B-4F00-4C6C-97E3-BA5B5E6871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E712560A-A110-4132-85D5-21BBBFA8C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D1E3102B-23D5-43AE-A67D-583AAA52B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9D5ABE4E-EB80-423C-BBCE-9C1B77D9B0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BEB8CCC5-38F5-4892-A00B-14B645BBDF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8860175F-F7D5-4464-AD61-5B435528FE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E28C20B0-98AA-4A5B-8CE1-236A3F6CAA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8A56719F-13F0-4B75-8C04-DAACD8FD86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B30555DA-285C-4859-83DE-B16FF6DB13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67AF00E9-C8D6-41C4-9703-5468F51639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D07F88BD-A2E8-4F25-BB43-9372C6C9F3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DFAE35DA-8283-4F4B-8C00-FF8EFE39B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4340DEBE-A255-48E2-B7B2-AE881651CE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FE968FB9-507A-4F2E-B346-15995081B1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4DA99BD8-9C2B-46BF-AA27-ED405540D1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50C84F67-D2C2-48DF-8537-DF99C6024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F5CAEB9A-26A6-4FBF-916B-19FC9B0BF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E4DEDE1B-4819-4E4B-849E-330D7DF56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C441B73E-F19C-4313-8F46-F600603B36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014FE805-EF51-4859-A6DF-CF75F9A0F5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624CF2A5-BD9E-4570-8560-063BC70F26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6BEC415C-7946-43B2-9AC8-348B6B5CD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1B615AD5-3365-43D4-8E16-377A2A2F97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9D184DFD-DD33-491E-90FF-6E4ECA2668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31B62FE1-0262-4B09-ABEA-8AA010137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20C539C6-FAA9-4EBE-93D9-1F946E1449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8C6EF3FF-09E5-4099-A49B-CA364A6E8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B3C5E06F-8F1E-4771-AAE4-B34B1D6A3D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538D5AE9-76CC-4AE4-B026-656EDCB01B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30F1A9B9-52AB-4527-BD4A-1802F7C960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46A57D78-C020-4EEF-971D-0C8802889A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7666D7A3-5ABF-4EDE-A0C5-F2099B2D86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13BC460A-E0FF-4658-A2FD-A3AF4D51D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26467CC2-3AB3-4D37-8323-385B7399F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563A1F58-33CE-4EDF-B902-3F43F69DA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DDCFAB2F-7E88-4A57-999A-2506A1FE7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571BEB66-3787-441F-BB54-80C05C6F13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641DC095-611E-4979-8664-6C0EB878F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210B9ECF-D859-4919-A9D6-3208548F00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4FBC31D4-7E98-452C-8A87-822DE0432C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E302346C-F328-435B-87ED-447C6F8542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B94F507E-9E94-432E-AE8A-A6CB2C5D05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1FFAC4F0-FD7F-4943-B60E-E276F8B23F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A8A5D871-92FD-43C3-BF94-0B524FA7D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6A79A241-1665-453E-ADD4-18892D4F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81EABE18-4189-4E07-93C9-9B76673E3E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B658A0EE-6F09-4EF7-B5E7-F23A556BD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15EB019C-C95B-4DE3-BD17-DC20F8007A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2948B3ED-79C1-47C8-B712-0BFB5536C3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13387DB9-900B-422D-90F7-C5C7EB5D59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48FDCCF3-E6D6-4CD0-9D47-02FE785C7A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BC14E8F6-33F6-47CE-9A24-EA71D71496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F78CC38F-63FC-4552-B17B-8D79D3C8F8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89042823-A002-49CE-B03D-ED1291DC13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96EFC6CE-198B-489B-B1EE-72CE842628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49FEA23D-54D9-45D7-9325-1E2F638C9C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2DB04EE3-370F-49CE-BCFE-C2999C3CF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8BCBCC34-797D-41A8-8AD1-7E03E1BBFF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AFF5C1F8-0EDE-4835-89E6-1FCB2EA39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6171D504-6300-457C-AFCC-064DBB3FC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62ACE739-C8C4-4495-B04C-C3AFC4481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3F4771CD-CDCA-4FFE-8EF5-E42D1781E7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A10C0BFE-A8F9-4E21-9DFD-37A4D26C62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4D8D4EF9-4EF7-4538-A4AE-439F9335EA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7E0500AB-5662-43B9-95C2-2EC80CC54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984021AD-A6A2-4CDA-A953-72FBA7598B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FD1FBF47-CAC8-4385-9DC7-C9BB6167E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FBAEE482-005F-4288-8D66-09EA246C45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2C5DCF49-33DE-4AFF-818E-42F59F280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866903F3-208B-46D5-925B-254DC74291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2550D219-E342-4A38-BB89-575C1EE7A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5B5485FC-95D0-4660-9594-2C9BD3B776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2EA358DA-C7E8-4DF8-B7D6-CC58295655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7990E8BB-4369-4845-8436-A6F3FE1D1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D6C050C5-1951-434B-A7FE-D271E73F8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5931581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FEF463D-EE6B-46FF-B7C7-74B09A96C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11A27B3A-460C-4100-99B5-817F25979F6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7089" y="1498602"/>
            <a:ext cx="4403345" cy="3940174"/>
            <a:chOff x="827089" y="1498602"/>
            <a:chExt cx="4403345" cy="3940174"/>
          </a:xfrm>
          <a:effectLst>
            <a:outerShdw blurRad="381000" dist="152400" dir="5400000" algn="ctr" rotWithShape="0">
              <a:srgbClr val="000000">
                <a:alpha val="10000"/>
              </a:srgbClr>
            </a:outerShdw>
          </a:effectLst>
        </p:grpSpPr>
        <p:sp>
          <p:nvSpPr>
            <p:cNvPr id="11" name="Freeform: Shape 10">
              <a:extLst>
                <a:ext uri="{FF2B5EF4-FFF2-40B4-BE49-F238E27FC236}">
                  <a16:creationId xmlns:a16="http://schemas.microsoft.com/office/drawing/2014/main" id="{35450488-7F33-43E4-B4DA-CAB50A1CC3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7089" y="1498602"/>
              <a:ext cx="4403345" cy="3940174"/>
            </a:xfrm>
            <a:custGeom>
              <a:avLst/>
              <a:gdLst>
                <a:gd name="connsiteX0" fmla="*/ 0 w 5260975"/>
                <a:gd name="connsiteY0" fmla="*/ 0 h 4707593"/>
                <a:gd name="connsiteX1" fmla="*/ 5260975 w 5260975"/>
                <a:gd name="connsiteY1" fmla="*/ 0 h 4707593"/>
                <a:gd name="connsiteX2" fmla="*/ 5260975 w 5260975"/>
                <a:gd name="connsiteY2" fmla="*/ 3296937 h 4707593"/>
                <a:gd name="connsiteX3" fmla="*/ 5260975 w 5260975"/>
                <a:gd name="connsiteY3" fmla="*/ 3518571 h 4707593"/>
                <a:gd name="connsiteX4" fmla="*/ 5226504 w 5260975"/>
                <a:gd name="connsiteY4" fmla="*/ 3534000 h 4707593"/>
                <a:gd name="connsiteX5" fmla="*/ 5206341 w 5260975"/>
                <a:gd name="connsiteY5" fmla="*/ 3542065 h 4707593"/>
                <a:gd name="connsiteX6" fmla="*/ 5123287 w 5260975"/>
                <a:gd name="connsiteY6" fmla="*/ 3594010 h 4707593"/>
                <a:gd name="connsiteX7" fmla="*/ 5048107 w 5260975"/>
                <a:gd name="connsiteY7" fmla="*/ 3658244 h 4707593"/>
                <a:gd name="connsiteX8" fmla="*/ 4992899 w 5260975"/>
                <a:gd name="connsiteY8" fmla="*/ 3734479 h 4707593"/>
                <a:gd name="connsiteX9" fmla="*/ 4977440 w 5260975"/>
                <a:gd name="connsiteY9" fmla="*/ 3752627 h 4707593"/>
                <a:gd name="connsiteX10" fmla="*/ 4935194 w 5260975"/>
                <a:gd name="connsiteY10" fmla="*/ 3775382 h 4707593"/>
                <a:gd name="connsiteX11" fmla="*/ 4897844 w 5260975"/>
                <a:gd name="connsiteY11" fmla="*/ 3792472 h 4707593"/>
                <a:gd name="connsiteX12" fmla="*/ 4870767 w 5260975"/>
                <a:gd name="connsiteY12" fmla="*/ 3811388 h 4707593"/>
                <a:gd name="connsiteX13" fmla="*/ 4847917 w 5260975"/>
                <a:gd name="connsiteY13" fmla="*/ 3828767 h 4707593"/>
                <a:gd name="connsiteX14" fmla="*/ 4796163 w 5260975"/>
                <a:gd name="connsiteY14" fmla="*/ 3873702 h 4707593"/>
                <a:gd name="connsiteX15" fmla="*/ 4738843 w 5260975"/>
                <a:gd name="connsiteY15" fmla="*/ 3911628 h 4707593"/>
                <a:gd name="connsiteX16" fmla="*/ 4692755 w 5260975"/>
                <a:gd name="connsiteY16" fmla="*/ 3958099 h 4707593"/>
                <a:gd name="connsiteX17" fmla="*/ 4673744 w 5260975"/>
                <a:gd name="connsiteY17" fmla="*/ 3983255 h 4707593"/>
                <a:gd name="connsiteX18" fmla="*/ 4633801 w 5260975"/>
                <a:gd name="connsiteY18" fmla="*/ 4000442 h 4707593"/>
                <a:gd name="connsiteX19" fmla="*/ 4590499 w 5260975"/>
                <a:gd name="connsiteY19" fmla="*/ 4027326 h 4707593"/>
                <a:gd name="connsiteX20" fmla="*/ 4559773 w 5260975"/>
                <a:gd name="connsiteY20" fmla="*/ 4054018 h 4707593"/>
                <a:gd name="connsiteX21" fmla="*/ 4536059 w 5260975"/>
                <a:gd name="connsiteY21" fmla="*/ 4071877 h 4707593"/>
                <a:gd name="connsiteX22" fmla="*/ 4502550 w 5260975"/>
                <a:gd name="connsiteY22" fmla="*/ 4089832 h 4707593"/>
                <a:gd name="connsiteX23" fmla="*/ 4468944 w 5260975"/>
                <a:gd name="connsiteY23" fmla="*/ 4113356 h 4707593"/>
                <a:gd name="connsiteX24" fmla="*/ 4452623 w 5260975"/>
                <a:gd name="connsiteY24" fmla="*/ 4127854 h 4707593"/>
                <a:gd name="connsiteX25" fmla="*/ 4421032 w 5260975"/>
                <a:gd name="connsiteY25" fmla="*/ 4151953 h 4707593"/>
                <a:gd name="connsiteX26" fmla="*/ 4388483 w 5260975"/>
                <a:gd name="connsiteY26" fmla="*/ 4174421 h 4707593"/>
                <a:gd name="connsiteX27" fmla="*/ 4327321 w 5260975"/>
                <a:gd name="connsiteY27" fmla="*/ 4200153 h 4707593"/>
                <a:gd name="connsiteX28" fmla="*/ 4271633 w 5260975"/>
                <a:gd name="connsiteY28" fmla="*/ 4237983 h 4707593"/>
                <a:gd name="connsiteX29" fmla="*/ 4227465 w 5260975"/>
                <a:gd name="connsiteY29" fmla="*/ 4265635 h 4707593"/>
                <a:gd name="connsiteX30" fmla="*/ 4201733 w 5260975"/>
                <a:gd name="connsiteY30" fmla="*/ 4283783 h 4707593"/>
                <a:gd name="connsiteX31" fmla="*/ 4154494 w 5260975"/>
                <a:gd name="connsiteY31" fmla="*/ 4324301 h 4707593"/>
                <a:gd name="connsiteX32" fmla="*/ 4081234 w 5260975"/>
                <a:gd name="connsiteY32" fmla="*/ 4366931 h 4707593"/>
                <a:gd name="connsiteX33" fmla="*/ 4036971 w 5260975"/>
                <a:gd name="connsiteY33" fmla="*/ 4389975 h 4707593"/>
                <a:gd name="connsiteX34" fmla="*/ 3941725 w 5260975"/>
                <a:gd name="connsiteY34" fmla="*/ 4424733 h 4707593"/>
                <a:gd name="connsiteX35" fmla="*/ 3910999 w 5260975"/>
                <a:gd name="connsiteY35" fmla="*/ 4437119 h 4707593"/>
                <a:gd name="connsiteX36" fmla="*/ 3875859 w 5260975"/>
                <a:gd name="connsiteY36" fmla="*/ 4445280 h 4707593"/>
                <a:gd name="connsiteX37" fmla="*/ 3819401 w 5260975"/>
                <a:gd name="connsiteY37" fmla="*/ 4464579 h 4707593"/>
                <a:gd name="connsiteX38" fmla="*/ 3709176 w 5260975"/>
                <a:gd name="connsiteY38" fmla="*/ 4497800 h 4707593"/>
                <a:gd name="connsiteX39" fmla="*/ 3684981 w 5260975"/>
                <a:gd name="connsiteY39" fmla="*/ 4502889 h 4707593"/>
                <a:gd name="connsiteX40" fmla="*/ 3623338 w 5260975"/>
                <a:gd name="connsiteY40" fmla="*/ 4524300 h 4707593"/>
                <a:gd name="connsiteX41" fmla="*/ 3586373 w 5260975"/>
                <a:gd name="connsiteY41" fmla="*/ 4538702 h 4707593"/>
                <a:gd name="connsiteX42" fmla="*/ 3555743 w 5260975"/>
                <a:gd name="connsiteY42" fmla="*/ 4546960 h 4707593"/>
                <a:gd name="connsiteX43" fmla="*/ 3528667 w 5260975"/>
                <a:gd name="connsiteY43" fmla="*/ 4550801 h 4707593"/>
                <a:gd name="connsiteX44" fmla="*/ 3457424 w 5260975"/>
                <a:gd name="connsiteY44" fmla="*/ 4569811 h 4707593"/>
                <a:gd name="connsiteX45" fmla="*/ 3429003 w 5260975"/>
                <a:gd name="connsiteY45" fmla="*/ 4577301 h 4707593"/>
                <a:gd name="connsiteX46" fmla="*/ 3355264 w 5260975"/>
                <a:gd name="connsiteY46" fmla="*/ 4603033 h 4707593"/>
                <a:gd name="connsiteX47" fmla="*/ 3292757 w 5260975"/>
                <a:gd name="connsiteY47" fmla="*/ 4620027 h 4707593"/>
                <a:gd name="connsiteX48" fmla="*/ 3266643 w 5260975"/>
                <a:gd name="connsiteY48" fmla="*/ 4628188 h 4707593"/>
                <a:gd name="connsiteX49" fmla="*/ 3206921 w 5260975"/>
                <a:gd name="connsiteY49" fmla="*/ 4641823 h 4707593"/>
                <a:gd name="connsiteX50" fmla="*/ 3173123 w 5260975"/>
                <a:gd name="connsiteY50" fmla="*/ 4651425 h 4707593"/>
                <a:gd name="connsiteX51" fmla="*/ 3090646 w 5260975"/>
                <a:gd name="connsiteY51" fmla="*/ 4662274 h 4707593"/>
                <a:gd name="connsiteX52" fmla="*/ 3005480 w 5260975"/>
                <a:gd name="connsiteY52" fmla="*/ 4672739 h 4707593"/>
                <a:gd name="connsiteX53" fmla="*/ 2958721 w 5260975"/>
                <a:gd name="connsiteY53" fmla="*/ 4676196 h 4707593"/>
                <a:gd name="connsiteX54" fmla="*/ 2917915 w 5260975"/>
                <a:gd name="connsiteY54" fmla="*/ 4681670 h 4707593"/>
                <a:gd name="connsiteX55" fmla="*/ 2882389 w 5260975"/>
                <a:gd name="connsiteY55" fmla="*/ 4685126 h 4707593"/>
                <a:gd name="connsiteX56" fmla="*/ 2825837 w 5260975"/>
                <a:gd name="connsiteY56" fmla="*/ 4692135 h 4707593"/>
                <a:gd name="connsiteX57" fmla="*/ 2802313 w 5260975"/>
                <a:gd name="connsiteY57" fmla="*/ 4693960 h 4707593"/>
                <a:gd name="connsiteX58" fmla="*/ 2746816 w 5260975"/>
                <a:gd name="connsiteY58" fmla="*/ 4693863 h 4707593"/>
                <a:gd name="connsiteX59" fmla="*/ 2727517 w 5260975"/>
                <a:gd name="connsiteY59" fmla="*/ 4692903 h 4707593"/>
                <a:gd name="connsiteX60" fmla="*/ 2690359 w 5260975"/>
                <a:gd name="connsiteY60" fmla="*/ 4680997 h 4707593"/>
                <a:gd name="connsiteX61" fmla="*/ 2685943 w 5260975"/>
                <a:gd name="connsiteY61" fmla="*/ 4680133 h 4707593"/>
                <a:gd name="connsiteX62" fmla="*/ 2661554 w 5260975"/>
                <a:gd name="connsiteY62" fmla="*/ 4675428 h 4707593"/>
                <a:gd name="connsiteX63" fmla="*/ 2648208 w 5260975"/>
                <a:gd name="connsiteY63" fmla="*/ 4673892 h 4707593"/>
                <a:gd name="connsiteX64" fmla="*/ 2597512 w 5260975"/>
                <a:gd name="connsiteY64" fmla="*/ 4664099 h 4707593"/>
                <a:gd name="connsiteX65" fmla="*/ 2568324 w 5260975"/>
                <a:gd name="connsiteY65" fmla="*/ 4659490 h 4707593"/>
                <a:gd name="connsiteX66" fmla="*/ 2544704 w 5260975"/>
                <a:gd name="connsiteY66" fmla="*/ 4660162 h 4707593"/>
                <a:gd name="connsiteX67" fmla="*/ 2503225 w 5260975"/>
                <a:gd name="connsiteY67" fmla="*/ 4661026 h 4707593"/>
                <a:gd name="connsiteX68" fmla="*/ 2489975 w 5260975"/>
                <a:gd name="connsiteY68" fmla="*/ 4663235 h 4707593"/>
                <a:gd name="connsiteX69" fmla="*/ 2430061 w 5260975"/>
                <a:gd name="connsiteY69" fmla="*/ 4656897 h 4707593"/>
                <a:gd name="connsiteX70" fmla="*/ 2395880 w 5260975"/>
                <a:gd name="connsiteY70" fmla="*/ 4656417 h 4707593"/>
                <a:gd name="connsiteX71" fmla="*/ 2357378 w 5260975"/>
                <a:gd name="connsiteY71" fmla="*/ 4648544 h 4707593"/>
                <a:gd name="connsiteX72" fmla="*/ 2346145 w 5260975"/>
                <a:gd name="connsiteY72" fmla="*/ 4648928 h 4707593"/>
                <a:gd name="connsiteX73" fmla="*/ 2333567 w 5260975"/>
                <a:gd name="connsiteY73" fmla="*/ 4649600 h 4707593"/>
                <a:gd name="connsiteX74" fmla="*/ 2294968 w 5260975"/>
                <a:gd name="connsiteY74" fmla="*/ 4650177 h 4707593"/>
                <a:gd name="connsiteX75" fmla="*/ 2271540 w 5260975"/>
                <a:gd name="connsiteY75" fmla="*/ 4653057 h 4707593"/>
                <a:gd name="connsiteX76" fmla="*/ 2226895 w 5260975"/>
                <a:gd name="connsiteY76" fmla="*/ 4651329 h 4707593"/>
                <a:gd name="connsiteX77" fmla="*/ 2210379 w 5260975"/>
                <a:gd name="connsiteY77" fmla="*/ 4653825 h 4707593"/>
                <a:gd name="connsiteX78" fmla="*/ 2168613 w 5260975"/>
                <a:gd name="connsiteY78" fmla="*/ 4654113 h 4707593"/>
                <a:gd name="connsiteX79" fmla="*/ 2131167 w 5260975"/>
                <a:gd name="connsiteY79" fmla="*/ 4652673 h 4707593"/>
                <a:gd name="connsiteX80" fmla="*/ 2095065 w 5260975"/>
                <a:gd name="connsiteY80" fmla="*/ 4653441 h 4707593"/>
                <a:gd name="connsiteX81" fmla="*/ 2069237 w 5260975"/>
                <a:gd name="connsiteY81" fmla="*/ 4656609 h 4707593"/>
                <a:gd name="connsiteX82" fmla="*/ 2041201 w 5260975"/>
                <a:gd name="connsiteY82" fmla="*/ 4658529 h 4707593"/>
                <a:gd name="connsiteX83" fmla="*/ 1963909 w 5260975"/>
                <a:gd name="connsiteY83" fmla="*/ 4669955 h 4707593"/>
                <a:gd name="connsiteX84" fmla="*/ 1949603 w 5260975"/>
                <a:gd name="connsiteY84" fmla="*/ 4667171 h 4707593"/>
                <a:gd name="connsiteX85" fmla="*/ 1868373 w 5260975"/>
                <a:gd name="connsiteY85" fmla="*/ 4664578 h 4707593"/>
                <a:gd name="connsiteX86" fmla="*/ 1850707 w 5260975"/>
                <a:gd name="connsiteY86" fmla="*/ 4664771 h 4707593"/>
                <a:gd name="connsiteX87" fmla="*/ 1803275 w 5260975"/>
                <a:gd name="connsiteY87" fmla="*/ 4653441 h 4707593"/>
                <a:gd name="connsiteX88" fmla="*/ 1730112 w 5260975"/>
                <a:gd name="connsiteY88" fmla="*/ 4671396 h 4707593"/>
                <a:gd name="connsiteX89" fmla="*/ 1661652 w 5260975"/>
                <a:gd name="connsiteY89" fmla="*/ 4693863 h 4707593"/>
                <a:gd name="connsiteX90" fmla="*/ 1653011 w 5260975"/>
                <a:gd name="connsiteY90" fmla="*/ 4696744 h 4707593"/>
                <a:gd name="connsiteX91" fmla="*/ 1628431 w 5260975"/>
                <a:gd name="connsiteY91" fmla="*/ 4701641 h 4707593"/>
                <a:gd name="connsiteX92" fmla="*/ 1597995 w 5260975"/>
                <a:gd name="connsiteY92" fmla="*/ 4703369 h 4707593"/>
                <a:gd name="connsiteX93" fmla="*/ 1559396 w 5260975"/>
                <a:gd name="connsiteY93" fmla="*/ 4707593 h 4707593"/>
                <a:gd name="connsiteX94" fmla="*/ 1528480 w 5260975"/>
                <a:gd name="connsiteY94" fmla="*/ 4702312 h 4707593"/>
                <a:gd name="connsiteX95" fmla="*/ 1485272 w 5260975"/>
                <a:gd name="connsiteY95" fmla="*/ 4694439 h 4707593"/>
                <a:gd name="connsiteX96" fmla="*/ 1444562 w 5260975"/>
                <a:gd name="connsiteY96" fmla="*/ 4686950 h 4707593"/>
                <a:gd name="connsiteX97" fmla="*/ 1431696 w 5260975"/>
                <a:gd name="connsiteY97" fmla="*/ 4695783 h 4707593"/>
                <a:gd name="connsiteX98" fmla="*/ 1411821 w 5260975"/>
                <a:gd name="connsiteY98" fmla="*/ 4703464 h 4707593"/>
                <a:gd name="connsiteX99" fmla="*/ 1389738 w 5260975"/>
                <a:gd name="connsiteY99" fmla="*/ 4694247 h 4707593"/>
                <a:gd name="connsiteX100" fmla="*/ 1338081 w 5260975"/>
                <a:gd name="connsiteY100" fmla="*/ 4675141 h 4707593"/>
                <a:gd name="connsiteX101" fmla="*/ 1305436 w 5260975"/>
                <a:gd name="connsiteY101" fmla="*/ 4674276 h 4707593"/>
                <a:gd name="connsiteX102" fmla="*/ 1234481 w 5260975"/>
                <a:gd name="connsiteY102" fmla="*/ 4666115 h 4707593"/>
                <a:gd name="connsiteX103" fmla="*/ 1188106 w 5260975"/>
                <a:gd name="connsiteY103" fmla="*/ 4654497 h 4707593"/>
                <a:gd name="connsiteX104" fmla="*/ 1154790 w 5260975"/>
                <a:gd name="connsiteY104" fmla="*/ 4641343 h 4707593"/>
                <a:gd name="connsiteX105" fmla="*/ 1107069 w 5260975"/>
                <a:gd name="connsiteY105" fmla="*/ 4624156 h 4707593"/>
                <a:gd name="connsiteX106" fmla="*/ 1059158 w 5260975"/>
                <a:gd name="connsiteY106" fmla="*/ 4615227 h 4707593"/>
                <a:gd name="connsiteX107" fmla="*/ 1024496 w 5260975"/>
                <a:gd name="connsiteY107" fmla="*/ 4603993 h 4707593"/>
                <a:gd name="connsiteX108" fmla="*/ 982153 w 5260975"/>
                <a:gd name="connsiteY108" fmla="*/ 4596311 h 4707593"/>
                <a:gd name="connsiteX109" fmla="*/ 946628 w 5260975"/>
                <a:gd name="connsiteY109" fmla="*/ 4596024 h 4707593"/>
                <a:gd name="connsiteX110" fmla="*/ 890939 w 5260975"/>
                <a:gd name="connsiteY110" fmla="*/ 4597368 h 4707593"/>
                <a:gd name="connsiteX111" fmla="*/ 822769 w 5260975"/>
                <a:gd name="connsiteY111" fmla="*/ 4574133 h 4707593"/>
                <a:gd name="connsiteX112" fmla="*/ 795212 w 5260975"/>
                <a:gd name="connsiteY112" fmla="*/ 4568947 h 4707593"/>
                <a:gd name="connsiteX113" fmla="*/ 769288 w 5260975"/>
                <a:gd name="connsiteY113" fmla="*/ 4566547 h 4707593"/>
                <a:gd name="connsiteX114" fmla="*/ 714271 w 5260975"/>
                <a:gd name="connsiteY114" fmla="*/ 4551089 h 4707593"/>
                <a:gd name="connsiteX115" fmla="*/ 691900 w 5260975"/>
                <a:gd name="connsiteY115" fmla="*/ 4545999 h 4707593"/>
                <a:gd name="connsiteX116" fmla="*/ 660598 w 5260975"/>
                <a:gd name="connsiteY116" fmla="*/ 4546096 h 4707593"/>
                <a:gd name="connsiteX117" fmla="*/ 603662 w 5260975"/>
                <a:gd name="connsiteY117" fmla="*/ 4538991 h 4707593"/>
                <a:gd name="connsiteX118" fmla="*/ 546821 w 5260975"/>
                <a:gd name="connsiteY118" fmla="*/ 4518251 h 4707593"/>
                <a:gd name="connsiteX119" fmla="*/ 522721 w 5260975"/>
                <a:gd name="connsiteY119" fmla="*/ 4520267 h 4707593"/>
                <a:gd name="connsiteX120" fmla="*/ 514080 w 5260975"/>
                <a:gd name="connsiteY120" fmla="*/ 4519788 h 4707593"/>
                <a:gd name="connsiteX121" fmla="*/ 436404 w 5260975"/>
                <a:gd name="connsiteY121" fmla="*/ 4508361 h 4707593"/>
                <a:gd name="connsiteX122" fmla="*/ 428626 w 5260975"/>
                <a:gd name="connsiteY122" fmla="*/ 4507114 h 4707593"/>
                <a:gd name="connsiteX123" fmla="*/ 392141 w 5260975"/>
                <a:gd name="connsiteY123" fmla="*/ 4496936 h 4707593"/>
                <a:gd name="connsiteX124" fmla="*/ 300157 w 5260975"/>
                <a:gd name="connsiteY124" fmla="*/ 4490599 h 4707593"/>
                <a:gd name="connsiteX125" fmla="*/ 294493 w 5260975"/>
                <a:gd name="connsiteY125" fmla="*/ 4489831 h 4707593"/>
                <a:gd name="connsiteX126" fmla="*/ 263671 w 5260975"/>
                <a:gd name="connsiteY126" fmla="*/ 4494919 h 4707593"/>
                <a:gd name="connsiteX127" fmla="*/ 248406 w 5260975"/>
                <a:gd name="connsiteY127" fmla="*/ 4502121 h 4707593"/>
                <a:gd name="connsiteX128" fmla="*/ 224594 w 5260975"/>
                <a:gd name="connsiteY128" fmla="*/ 4509610 h 4707593"/>
                <a:gd name="connsiteX129" fmla="*/ 200398 w 5260975"/>
                <a:gd name="connsiteY129" fmla="*/ 4512395 h 4707593"/>
                <a:gd name="connsiteX130" fmla="*/ 159783 w 5260975"/>
                <a:gd name="connsiteY130" fmla="*/ 4501064 h 4707593"/>
                <a:gd name="connsiteX131" fmla="*/ 144997 w 5260975"/>
                <a:gd name="connsiteY131" fmla="*/ 4499912 h 4707593"/>
                <a:gd name="connsiteX132" fmla="*/ 112064 w 5260975"/>
                <a:gd name="connsiteY132" fmla="*/ 4494440 h 4707593"/>
                <a:gd name="connsiteX133" fmla="*/ 83259 w 5260975"/>
                <a:gd name="connsiteY133" fmla="*/ 4494824 h 4707593"/>
                <a:gd name="connsiteX134" fmla="*/ 60120 w 5260975"/>
                <a:gd name="connsiteY134" fmla="*/ 4503561 h 4707593"/>
                <a:gd name="connsiteX135" fmla="*/ 26514 w 5260975"/>
                <a:gd name="connsiteY135" fmla="*/ 4505289 h 4707593"/>
                <a:gd name="connsiteX136" fmla="*/ 4814 w 5260975"/>
                <a:gd name="connsiteY136" fmla="*/ 4498952 h 4707593"/>
                <a:gd name="connsiteX137" fmla="*/ 398 w 5260975"/>
                <a:gd name="connsiteY137" fmla="*/ 4498089 h 4707593"/>
                <a:gd name="connsiteX138" fmla="*/ 0 w 5260975"/>
                <a:gd name="connsiteY138" fmla="*/ 4498087 h 470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60975" h="4707593">
                  <a:moveTo>
                    <a:pt x="0" y="0"/>
                  </a:moveTo>
                  <a:lnTo>
                    <a:pt x="5260975" y="0"/>
                  </a:lnTo>
                  <a:lnTo>
                    <a:pt x="5260975" y="3296937"/>
                  </a:lnTo>
                  <a:lnTo>
                    <a:pt x="5260975" y="3518571"/>
                  </a:lnTo>
                  <a:lnTo>
                    <a:pt x="5226504"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4" y="3748498"/>
                    <a:pt x="4977440" y="3752627"/>
                  </a:cubicBezTo>
                  <a:cubicBezTo>
                    <a:pt x="4964094" y="3761268"/>
                    <a:pt x="4949500" y="3768277"/>
                    <a:pt x="4935194" y="3775382"/>
                  </a:cubicBezTo>
                  <a:cubicBezTo>
                    <a:pt x="4922903" y="3781431"/>
                    <a:pt x="4909846" y="3785943"/>
                    <a:pt x="4897844" y="3792472"/>
                  </a:cubicBezTo>
                  <a:cubicBezTo>
                    <a:pt x="4888243" y="3797658"/>
                    <a:pt x="4879697" y="3804859"/>
                    <a:pt x="4870767" y="3811388"/>
                  </a:cubicBezTo>
                  <a:cubicBezTo>
                    <a:pt x="4862990" y="3817052"/>
                    <a:pt x="4854445" y="3821949"/>
                    <a:pt x="4847917"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2" y="4077254"/>
                    <a:pt x="4512727" y="4081479"/>
                    <a:pt x="4502550" y="4089832"/>
                  </a:cubicBezTo>
                  <a:cubicBezTo>
                    <a:pt x="4491987" y="4098473"/>
                    <a:pt x="4479986" y="4105290"/>
                    <a:pt x="4468944" y="4113356"/>
                  </a:cubicBezTo>
                  <a:cubicBezTo>
                    <a:pt x="4463087" y="4117676"/>
                    <a:pt x="4458286" y="4123341"/>
                    <a:pt x="4452623"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alpha val="14000"/>
                  </a:schemeClr>
                </a:solidFill>
              </a:endParaRPr>
            </a:p>
          </p:txBody>
        </p:sp>
        <p:sp>
          <p:nvSpPr>
            <p:cNvPr id="12" name="Freeform: Shape 11">
              <a:extLst>
                <a:ext uri="{FF2B5EF4-FFF2-40B4-BE49-F238E27FC236}">
                  <a16:creationId xmlns:a16="http://schemas.microsoft.com/office/drawing/2014/main" id="{EE5154B2-BEF9-4C08-B6B1-9DED9F17C4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7089" y="1498602"/>
              <a:ext cx="4403345" cy="3940174"/>
            </a:xfrm>
            <a:custGeom>
              <a:avLst/>
              <a:gdLst>
                <a:gd name="connsiteX0" fmla="*/ 0 w 5260975"/>
                <a:gd name="connsiteY0" fmla="*/ 0 h 4707593"/>
                <a:gd name="connsiteX1" fmla="*/ 5260975 w 5260975"/>
                <a:gd name="connsiteY1" fmla="*/ 0 h 4707593"/>
                <a:gd name="connsiteX2" fmla="*/ 5260975 w 5260975"/>
                <a:gd name="connsiteY2" fmla="*/ 3296937 h 4707593"/>
                <a:gd name="connsiteX3" fmla="*/ 5260975 w 5260975"/>
                <a:gd name="connsiteY3" fmla="*/ 3518571 h 4707593"/>
                <a:gd name="connsiteX4" fmla="*/ 5226504 w 5260975"/>
                <a:gd name="connsiteY4" fmla="*/ 3534000 h 4707593"/>
                <a:gd name="connsiteX5" fmla="*/ 5206341 w 5260975"/>
                <a:gd name="connsiteY5" fmla="*/ 3542065 h 4707593"/>
                <a:gd name="connsiteX6" fmla="*/ 5123287 w 5260975"/>
                <a:gd name="connsiteY6" fmla="*/ 3594010 h 4707593"/>
                <a:gd name="connsiteX7" fmla="*/ 5048107 w 5260975"/>
                <a:gd name="connsiteY7" fmla="*/ 3658244 h 4707593"/>
                <a:gd name="connsiteX8" fmla="*/ 4992899 w 5260975"/>
                <a:gd name="connsiteY8" fmla="*/ 3734479 h 4707593"/>
                <a:gd name="connsiteX9" fmla="*/ 4977440 w 5260975"/>
                <a:gd name="connsiteY9" fmla="*/ 3752627 h 4707593"/>
                <a:gd name="connsiteX10" fmla="*/ 4935194 w 5260975"/>
                <a:gd name="connsiteY10" fmla="*/ 3775382 h 4707593"/>
                <a:gd name="connsiteX11" fmla="*/ 4897844 w 5260975"/>
                <a:gd name="connsiteY11" fmla="*/ 3792472 h 4707593"/>
                <a:gd name="connsiteX12" fmla="*/ 4870767 w 5260975"/>
                <a:gd name="connsiteY12" fmla="*/ 3811388 h 4707593"/>
                <a:gd name="connsiteX13" fmla="*/ 4847917 w 5260975"/>
                <a:gd name="connsiteY13" fmla="*/ 3828767 h 4707593"/>
                <a:gd name="connsiteX14" fmla="*/ 4796163 w 5260975"/>
                <a:gd name="connsiteY14" fmla="*/ 3873702 h 4707593"/>
                <a:gd name="connsiteX15" fmla="*/ 4738843 w 5260975"/>
                <a:gd name="connsiteY15" fmla="*/ 3911628 h 4707593"/>
                <a:gd name="connsiteX16" fmla="*/ 4692755 w 5260975"/>
                <a:gd name="connsiteY16" fmla="*/ 3958099 h 4707593"/>
                <a:gd name="connsiteX17" fmla="*/ 4673744 w 5260975"/>
                <a:gd name="connsiteY17" fmla="*/ 3983255 h 4707593"/>
                <a:gd name="connsiteX18" fmla="*/ 4633801 w 5260975"/>
                <a:gd name="connsiteY18" fmla="*/ 4000442 h 4707593"/>
                <a:gd name="connsiteX19" fmla="*/ 4590499 w 5260975"/>
                <a:gd name="connsiteY19" fmla="*/ 4027326 h 4707593"/>
                <a:gd name="connsiteX20" fmla="*/ 4559773 w 5260975"/>
                <a:gd name="connsiteY20" fmla="*/ 4054018 h 4707593"/>
                <a:gd name="connsiteX21" fmla="*/ 4536059 w 5260975"/>
                <a:gd name="connsiteY21" fmla="*/ 4071877 h 4707593"/>
                <a:gd name="connsiteX22" fmla="*/ 4502550 w 5260975"/>
                <a:gd name="connsiteY22" fmla="*/ 4089832 h 4707593"/>
                <a:gd name="connsiteX23" fmla="*/ 4468944 w 5260975"/>
                <a:gd name="connsiteY23" fmla="*/ 4113356 h 4707593"/>
                <a:gd name="connsiteX24" fmla="*/ 4452623 w 5260975"/>
                <a:gd name="connsiteY24" fmla="*/ 4127854 h 4707593"/>
                <a:gd name="connsiteX25" fmla="*/ 4421032 w 5260975"/>
                <a:gd name="connsiteY25" fmla="*/ 4151953 h 4707593"/>
                <a:gd name="connsiteX26" fmla="*/ 4388483 w 5260975"/>
                <a:gd name="connsiteY26" fmla="*/ 4174421 h 4707593"/>
                <a:gd name="connsiteX27" fmla="*/ 4327321 w 5260975"/>
                <a:gd name="connsiteY27" fmla="*/ 4200153 h 4707593"/>
                <a:gd name="connsiteX28" fmla="*/ 4271633 w 5260975"/>
                <a:gd name="connsiteY28" fmla="*/ 4237983 h 4707593"/>
                <a:gd name="connsiteX29" fmla="*/ 4227465 w 5260975"/>
                <a:gd name="connsiteY29" fmla="*/ 4265635 h 4707593"/>
                <a:gd name="connsiteX30" fmla="*/ 4201733 w 5260975"/>
                <a:gd name="connsiteY30" fmla="*/ 4283783 h 4707593"/>
                <a:gd name="connsiteX31" fmla="*/ 4154494 w 5260975"/>
                <a:gd name="connsiteY31" fmla="*/ 4324301 h 4707593"/>
                <a:gd name="connsiteX32" fmla="*/ 4081234 w 5260975"/>
                <a:gd name="connsiteY32" fmla="*/ 4366931 h 4707593"/>
                <a:gd name="connsiteX33" fmla="*/ 4036971 w 5260975"/>
                <a:gd name="connsiteY33" fmla="*/ 4389975 h 4707593"/>
                <a:gd name="connsiteX34" fmla="*/ 3941725 w 5260975"/>
                <a:gd name="connsiteY34" fmla="*/ 4424733 h 4707593"/>
                <a:gd name="connsiteX35" fmla="*/ 3910999 w 5260975"/>
                <a:gd name="connsiteY35" fmla="*/ 4437119 h 4707593"/>
                <a:gd name="connsiteX36" fmla="*/ 3875859 w 5260975"/>
                <a:gd name="connsiteY36" fmla="*/ 4445280 h 4707593"/>
                <a:gd name="connsiteX37" fmla="*/ 3819401 w 5260975"/>
                <a:gd name="connsiteY37" fmla="*/ 4464579 h 4707593"/>
                <a:gd name="connsiteX38" fmla="*/ 3709176 w 5260975"/>
                <a:gd name="connsiteY38" fmla="*/ 4497800 h 4707593"/>
                <a:gd name="connsiteX39" fmla="*/ 3684981 w 5260975"/>
                <a:gd name="connsiteY39" fmla="*/ 4502889 h 4707593"/>
                <a:gd name="connsiteX40" fmla="*/ 3623338 w 5260975"/>
                <a:gd name="connsiteY40" fmla="*/ 4524300 h 4707593"/>
                <a:gd name="connsiteX41" fmla="*/ 3586373 w 5260975"/>
                <a:gd name="connsiteY41" fmla="*/ 4538702 h 4707593"/>
                <a:gd name="connsiteX42" fmla="*/ 3555743 w 5260975"/>
                <a:gd name="connsiteY42" fmla="*/ 4546960 h 4707593"/>
                <a:gd name="connsiteX43" fmla="*/ 3528667 w 5260975"/>
                <a:gd name="connsiteY43" fmla="*/ 4550801 h 4707593"/>
                <a:gd name="connsiteX44" fmla="*/ 3457424 w 5260975"/>
                <a:gd name="connsiteY44" fmla="*/ 4569811 h 4707593"/>
                <a:gd name="connsiteX45" fmla="*/ 3429003 w 5260975"/>
                <a:gd name="connsiteY45" fmla="*/ 4577301 h 4707593"/>
                <a:gd name="connsiteX46" fmla="*/ 3355264 w 5260975"/>
                <a:gd name="connsiteY46" fmla="*/ 4603033 h 4707593"/>
                <a:gd name="connsiteX47" fmla="*/ 3292757 w 5260975"/>
                <a:gd name="connsiteY47" fmla="*/ 4620027 h 4707593"/>
                <a:gd name="connsiteX48" fmla="*/ 3266643 w 5260975"/>
                <a:gd name="connsiteY48" fmla="*/ 4628188 h 4707593"/>
                <a:gd name="connsiteX49" fmla="*/ 3206921 w 5260975"/>
                <a:gd name="connsiteY49" fmla="*/ 4641823 h 4707593"/>
                <a:gd name="connsiteX50" fmla="*/ 3173123 w 5260975"/>
                <a:gd name="connsiteY50" fmla="*/ 4651425 h 4707593"/>
                <a:gd name="connsiteX51" fmla="*/ 3090646 w 5260975"/>
                <a:gd name="connsiteY51" fmla="*/ 4662274 h 4707593"/>
                <a:gd name="connsiteX52" fmla="*/ 3005480 w 5260975"/>
                <a:gd name="connsiteY52" fmla="*/ 4672739 h 4707593"/>
                <a:gd name="connsiteX53" fmla="*/ 2958721 w 5260975"/>
                <a:gd name="connsiteY53" fmla="*/ 4676196 h 4707593"/>
                <a:gd name="connsiteX54" fmla="*/ 2917915 w 5260975"/>
                <a:gd name="connsiteY54" fmla="*/ 4681670 h 4707593"/>
                <a:gd name="connsiteX55" fmla="*/ 2882389 w 5260975"/>
                <a:gd name="connsiteY55" fmla="*/ 4685126 h 4707593"/>
                <a:gd name="connsiteX56" fmla="*/ 2825837 w 5260975"/>
                <a:gd name="connsiteY56" fmla="*/ 4692135 h 4707593"/>
                <a:gd name="connsiteX57" fmla="*/ 2802313 w 5260975"/>
                <a:gd name="connsiteY57" fmla="*/ 4693960 h 4707593"/>
                <a:gd name="connsiteX58" fmla="*/ 2746816 w 5260975"/>
                <a:gd name="connsiteY58" fmla="*/ 4693863 h 4707593"/>
                <a:gd name="connsiteX59" fmla="*/ 2727517 w 5260975"/>
                <a:gd name="connsiteY59" fmla="*/ 4692903 h 4707593"/>
                <a:gd name="connsiteX60" fmla="*/ 2690359 w 5260975"/>
                <a:gd name="connsiteY60" fmla="*/ 4680997 h 4707593"/>
                <a:gd name="connsiteX61" fmla="*/ 2685943 w 5260975"/>
                <a:gd name="connsiteY61" fmla="*/ 4680133 h 4707593"/>
                <a:gd name="connsiteX62" fmla="*/ 2661554 w 5260975"/>
                <a:gd name="connsiteY62" fmla="*/ 4675428 h 4707593"/>
                <a:gd name="connsiteX63" fmla="*/ 2648208 w 5260975"/>
                <a:gd name="connsiteY63" fmla="*/ 4673892 h 4707593"/>
                <a:gd name="connsiteX64" fmla="*/ 2597512 w 5260975"/>
                <a:gd name="connsiteY64" fmla="*/ 4664099 h 4707593"/>
                <a:gd name="connsiteX65" fmla="*/ 2568324 w 5260975"/>
                <a:gd name="connsiteY65" fmla="*/ 4659490 h 4707593"/>
                <a:gd name="connsiteX66" fmla="*/ 2544704 w 5260975"/>
                <a:gd name="connsiteY66" fmla="*/ 4660162 h 4707593"/>
                <a:gd name="connsiteX67" fmla="*/ 2503225 w 5260975"/>
                <a:gd name="connsiteY67" fmla="*/ 4661026 h 4707593"/>
                <a:gd name="connsiteX68" fmla="*/ 2489975 w 5260975"/>
                <a:gd name="connsiteY68" fmla="*/ 4663235 h 4707593"/>
                <a:gd name="connsiteX69" fmla="*/ 2430061 w 5260975"/>
                <a:gd name="connsiteY69" fmla="*/ 4656897 h 4707593"/>
                <a:gd name="connsiteX70" fmla="*/ 2395880 w 5260975"/>
                <a:gd name="connsiteY70" fmla="*/ 4656417 h 4707593"/>
                <a:gd name="connsiteX71" fmla="*/ 2357378 w 5260975"/>
                <a:gd name="connsiteY71" fmla="*/ 4648544 h 4707593"/>
                <a:gd name="connsiteX72" fmla="*/ 2346145 w 5260975"/>
                <a:gd name="connsiteY72" fmla="*/ 4648928 h 4707593"/>
                <a:gd name="connsiteX73" fmla="*/ 2333567 w 5260975"/>
                <a:gd name="connsiteY73" fmla="*/ 4649600 h 4707593"/>
                <a:gd name="connsiteX74" fmla="*/ 2294968 w 5260975"/>
                <a:gd name="connsiteY74" fmla="*/ 4650177 h 4707593"/>
                <a:gd name="connsiteX75" fmla="*/ 2271540 w 5260975"/>
                <a:gd name="connsiteY75" fmla="*/ 4653057 h 4707593"/>
                <a:gd name="connsiteX76" fmla="*/ 2226895 w 5260975"/>
                <a:gd name="connsiteY76" fmla="*/ 4651329 h 4707593"/>
                <a:gd name="connsiteX77" fmla="*/ 2210379 w 5260975"/>
                <a:gd name="connsiteY77" fmla="*/ 4653825 h 4707593"/>
                <a:gd name="connsiteX78" fmla="*/ 2168613 w 5260975"/>
                <a:gd name="connsiteY78" fmla="*/ 4654113 h 4707593"/>
                <a:gd name="connsiteX79" fmla="*/ 2131167 w 5260975"/>
                <a:gd name="connsiteY79" fmla="*/ 4652673 h 4707593"/>
                <a:gd name="connsiteX80" fmla="*/ 2095065 w 5260975"/>
                <a:gd name="connsiteY80" fmla="*/ 4653441 h 4707593"/>
                <a:gd name="connsiteX81" fmla="*/ 2069237 w 5260975"/>
                <a:gd name="connsiteY81" fmla="*/ 4656609 h 4707593"/>
                <a:gd name="connsiteX82" fmla="*/ 2041201 w 5260975"/>
                <a:gd name="connsiteY82" fmla="*/ 4658529 h 4707593"/>
                <a:gd name="connsiteX83" fmla="*/ 1963909 w 5260975"/>
                <a:gd name="connsiteY83" fmla="*/ 4669955 h 4707593"/>
                <a:gd name="connsiteX84" fmla="*/ 1949603 w 5260975"/>
                <a:gd name="connsiteY84" fmla="*/ 4667171 h 4707593"/>
                <a:gd name="connsiteX85" fmla="*/ 1868373 w 5260975"/>
                <a:gd name="connsiteY85" fmla="*/ 4664578 h 4707593"/>
                <a:gd name="connsiteX86" fmla="*/ 1850707 w 5260975"/>
                <a:gd name="connsiteY86" fmla="*/ 4664771 h 4707593"/>
                <a:gd name="connsiteX87" fmla="*/ 1803275 w 5260975"/>
                <a:gd name="connsiteY87" fmla="*/ 4653441 h 4707593"/>
                <a:gd name="connsiteX88" fmla="*/ 1730112 w 5260975"/>
                <a:gd name="connsiteY88" fmla="*/ 4671396 h 4707593"/>
                <a:gd name="connsiteX89" fmla="*/ 1661652 w 5260975"/>
                <a:gd name="connsiteY89" fmla="*/ 4693863 h 4707593"/>
                <a:gd name="connsiteX90" fmla="*/ 1653011 w 5260975"/>
                <a:gd name="connsiteY90" fmla="*/ 4696744 h 4707593"/>
                <a:gd name="connsiteX91" fmla="*/ 1628431 w 5260975"/>
                <a:gd name="connsiteY91" fmla="*/ 4701641 h 4707593"/>
                <a:gd name="connsiteX92" fmla="*/ 1597995 w 5260975"/>
                <a:gd name="connsiteY92" fmla="*/ 4703369 h 4707593"/>
                <a:gd name="connsiteX93" fmla="*/ 1559396 w 5260975"/>
                <a:gd name="connsiteY93" fmla="*/ 4707593 h 4707593"/>
                <a:gd name="connsiteX94" fmla="*/ 1528480 w 5260975"/>
                <a:gd name="connsiteY94" fmla="*/ 4702312 h 4707593"/>
                <a:gd name="connsiteX95" fmla="*/ 1485272 w 5260975"/>
                <a:gd name="connsiteY95" fmla="*/ 4694439 h 4707593"/>
                <a:gd name="connsiteX96" fmla="*/ 1444562 w 5260975"/>
                <a:gd name="connsiteY96" fmla="*/ 4686950 h 4707593"/>
                <a:gd name="connsiteX97" fmla="*/ 1431696 w 5260975"/>
                <a:gd name="connsiteY97" fmla="*/ 4695783 h 4707593"/>
                <a:gd name="connsiteX98" fmla="*/ 1411821 w 5260975"/>
                <a:gd name="connsiteY98" fmla="*/ 4703464 h 4707593"/>
                <a:gd name="connsiteX99" fmla="*/ 1389738 w 5260975"/>
                <a:gd name="connsiteY99" fmla="*/ 4694247 h 4707593"/>
                <a:gd name="connsiteX100" fmla="*/ 1338081 w 5260975"/>
                <a:gd name="connsiteY100" fmla="*/ 4675141 h 4707593"/>
                <a:gd name="connsiteX101" fmla="*/ 1305436 w 5260975"/>
                <a:gd name="connsiteY101" fmla="*/ 4674276 h 4707593"/>
                <a:gd name="connsiteX102" fmla="*/ 1234481 w 5260975"/>
                <a:gd name="connsiteY102" fmla="*/ 4666115 h 4707593"/>
                <a:gd name="connsiteX103" fmla="*/ 1188106 w 5260975"/>
                <a:gd name="connsiteY103" fmla="*/ 4654497 h 4707593"/>
                <a:gd name="connsiteX104" fmla="*/ 1154790 w 5260975"/>
                <a:gd name="connsiteY104" fmla="*/ 4641343 h 4707593"/>
                <a:gd name="connsiteX105" fmla="*/ 1107069 w 5260975"/>
                <a:gd name="connsiteY105" fmla="*/ 4624156 h 4707593"/>
                <a:gd name="connsiteX106" fmla="*/ 1059158 w 5260975"/>
                <a:gd name="connsiteY106" fmla="*/ 4615227 h 4707593"/>
                <a:gd name="connsiteX107" fmla="*/ 1024496 w 5260975"/>
                <a:gd name="connsiteY107" fmla="*/ 4603993 h 4707593"/>
                <a:gd name="connsiteX108" fmla="*/ 982153 w 5260975"/>
                <a:gd name="connsiteY108" fmla="*/ 4596311 h 4707593"/>
                <a:gd name="connsiteX109" fmla="*/ 946628 w 5260975"/>
                <a:gd name="connsiteY109" fmla="*/ 4596024 h 4707593"/>
                <a:gd name="connsiteX110" fmla="*/ 890939 w 5260975"/>
                <a:gd name="connsiteY110" fmla="*/ 4597368 h 4707593"/>
                <a:gd name="connsiteX111" fmla="*/ 822769 w 5260975"/>
                <a:gd name="connsiteY111" fmla="*/ 4574133 h 4707593"/>
                <a:gd name="connsiteX112" fmla="*/ 795212 w 5260975"/>
                <a:gd name="connsiteY112" fmla="*/ 4568947 h 4707593"/>
                <a:gd name="connsiteX113" fmla="*/ 769288 w 5260975"/>
                <a:gd name="connsiteY113" fmla="*/ 4566547 h 4707593"/>
                <a:gd name="connsiteX114" fmla="*/ 714271 w 5260975"/>
                <a:gd name="connsiteY114" fmla="*/ 4551089 h 4707593"/>
                <a:gd name="connsiteX115" fmla="*/ 691900 w 5260975"/>
                <a:gd name="connsiteY115" fmla="*/ 4545999 h 4707593"/>
                <a:gd name="connsiteX116" fmla="*/ 660598 w 5260975"/>
                <a:gd name="connsiteY116" fmla="*/ 4546096 h 4707593"/>
                <a:gd name="connsiteX117" fmla="*/ 603662 w 5260975"/>
                <a:gd name="connsiteY117" fmla="*/ 4538991 h 4707593"/>
                <a:gd name="connsiteX118" fmla="*/ 546821 w 5260975"/>
                <a:gd name="connsiteY118" fmla="*/ 4518251 h 4707593"/>
                <a:gd name="connsiteX119" fmla="*/ 522721 w 5260975"/>
                <a:gd name="connsiteY119" fmla="*/ 4520267 h 4707593"/>
                <a:gd name="connsiteX120" fmla="*/ 514080 w 5260975"/>
                <a:gd name="connsiteY120" fmla="*/ 4519788 h 4707593"/>
                <a:gd name="connsiteX121" fmla="*/ 436404 w 5260975"/>
                <a:gd name="connsiteY121" fmla="*/ 4508361 h 4707593"/>
                <a:gd name="connsiteX122" fmla="*/ 428626 w 5260975"/>
                <a:gd name="connsiteY122" fmla="*/ 4507114 h 4707593"/>
                <a:gd name="connsiteX123" fmla="*/ 392141 w 5260975"/>
                <a:gd name="connsiteY123" fmla="*/ 4496936 h 4707593"/>
                <a:gd name="connsiteX124" fmla="*/ 300157 w 5260975"/>
                <a:gd name="connsiteY124" fmla="*/ 4490599 h 4707593"/>
                <a:gd name="connsiteX125" fmla="*/ 294493 w 5260975"/>
                <a:gd name="connsiteY125" fmla="*/ 4489831 h 4707593"/>
                <a:gd name="connsiteX126" fmla="*/ 263671 w 5260975"/>
                <a:gd name="connsiteY126" fmla="*/ 4494919 h 4707593"/>
                <a:gd name="connsiteX127" fmla="*/ 248406 w 5260975"/>
                <a:gd name="connsiteY127" fmla="*/ 4502121 h 4707593"/>
                <a:gd name="connsiteX128" fmla="*/ 224594 w 5260975"/>
                <a:gd name="connsiteY128" fmla="*/ 4509610 h 4707593"/>
                <a:gd name="connsiteX129" fmla="*/ 200398 w 5260975"/>
                <a:gd name="connsiteY129" fmla="*/ 4512395 h 4707593"/>
                <a:gd name="connsiteX130" fmla="*/ 159783 w 5260975"/>
                <a:gd name="connsiteY130" fmla="*/ 4501064 h 4707593"/>
                <a:gd name="connsiteX131" fmla="*/ 144997 w 5260975"/>
                <a:gd name="connsiteY131" fmla="*/ 4499912 h 4707593"/>
                <a:gd name="connsiteX132" fmla="*/ 112064 w 5260975"/>
                <a:gd name="connsiteY132" fmla="*/ 4494440 h 4707593"/>
                <a:gd name="connsiteX133" fmla="*/ 83259 w 5260975"/>
                <a:gd name="connsiteY133" fmla="*/ 4494824 h 4707593"/>
                <a:gd name="connsiteX134" fmla="*/ 60120 w 5260975"/>
                <a:gd name="connsiteY134" fmla="*/ 4503561 h 4707593"/>
                <a:gd name="connsiteX135" fmla="*/ 26514 w 5260975"/>
                <a:gd name="connsiteY135" fmla="*/ 4505289 h 4707593"/>
                <a:gd name="connsiteX136" fmla="*/ 4814 w 5260975"/>
                <a:gd name="connsiteY136" fmla="*/ 4498952 h 4707593"/>
                <a:gd name="connsiteX137" fmla="*/ 398 w 5260975"/>
                <a:gd name="connsiteY137" fmla="*/ 4498089 h 4707593"/>
                <a:gd name="connsiteX138" fmla="*/ 0 w 5260975"/>
                <a:gd name="connsiteY138" fmla="*/ 4498087 h 470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60975" h="4707593">
                  <a:moveTo>
                    <a:pt x="0" y="0"/>
                  </a:moveTo>
                  <a:lnTo>
                    <a:pt x="5260975" y="0"/>
                  </a:lnTo>
                  <a:lnTo>
                    <a:pt x="5260975" y="3296937"/>
                  </a:lnTo>
                  <a:lnTo>
                    <a:pt x="5260975" y="3518571"/>
                  </a:lnTo>
                  <a:lnTo>
                    <a:pt x="5226504"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4" y="3748498"/>
                    <a:pt x="4977440" y="3752627"/>
                  </a:cubicBezTo>
                  <a:cubicBezTo>
                    <a:pt x="4964094" y="3761268"/>
                    <a:pt x="4949500" y="3768277"/>
                    <a:pt x="4935194" y="3775382"/>
                  </a:cubicBezTo>
                  <a:cubicBezTo>
                    <a:pt x="4922903" y="3781431"/>
                    <a:pt x="4909846" y="3785943"/>
                    <a:pt x="4897844" y="3792472"/>
                  </a:cubicBezTo>
                  <a:cubicBezTo>
                    <a:pt x="4888243" y="3797658"/>
                    <a:pt x="4879697" y="3804859"/>
                    <a:pt x="4870767" y="3811388"/>
                  </a:cubicBezTo>
                  <a:cubicBezTo>
                    <a:pt x="4862990" y="3817052"/>
                    <a:pt x="4854445" y="3821949"/>
                    <a:pt x="4847917"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2" y="4077254"/>
                    <a:pt x="4512727" y="4081479"/>
                    <a:pt x="4502550" y="4089832"/>
                  </a:cubicBezTo>
                  <a:cubicBezTo>
                    <a:pt x="4491987" y="4098473"/>
                    <a:pt x="4479986" y="4105290"/>
                    <a:pt x="4468944" y="4113356"/>
                  </a:cubicBezTo>
                  <a:cubicBezTo>
                    <a:pt x="4463087" y="4117676"/>
                    <a:pt x="4458286" y="4123341"/>
                    <a:pt x="4452623"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solidFill>
              <a:schemeClr val="bg1">
                <a:alpha val="86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alpha val="14000"/>
                  </a:schemeClr>
                </a:solidFill>
              </a:endParaRPr>
            </a:p>
          </p:txBody>
        </p:sp>
      </p:grpSp>
      <p:sp>
        <p:nvSpPr>
          <p:cNvPr id="2" name="Title 1">
            <a:extLst>
              <a:ext uri="{FF2B5EF4-FFF2-40B4-BE49-F238E27FC236}">
                <a16:creationId xmlns:a16="http://schemas.microsoft.com/office/drawing/2014/main" id="{8C1D3599-5C1B-478F-A8DA-DECBB754DEF5}"/>
              </a:ext>
            </a:extLst>
          </p:cNvPr>
          <p:cNvSpPr>
            <a:spLocks noGrp="1"/>
          </p:cNvSpPr>
          <p:nvPr>
            <p:ph type="title"/>
          </p:nvPr>
        </p:nvSpPr>
        <p:spPr>
          <a:xfrm>
            <a:off x="1268127" y="2023558"/>
            <a:ext cx="3521265" cy="2491292"/>
          </a:xfrm>
        </p:spPr>
        <p:txBody>
          <a:bodyPr anchor="t">
            <a:normAutofit/>
          </a:bodyPr>
          <a:lstStyle/>
          <a:p>
            <a:r>
              <a:rPr lang="en-US" sz="4000"/>
              <a:t>CODE ANALYSIS</a:t>
            </a:r>
          </a:p>
        </p:txBody>
      </p:sp>
      <p:sp>
        <p:nvSpPr>
          <p:cNvPr id="14" name="Freeform: Shape 13">
            <a:extLst>
              <a:ext uri="{FF2B5EF4-FFF2-40B4-BE49-F238E27FC236}">
                <a16:creationId xmlns:a16="http://schemas.microsoft.com/office/drawing/2014/main" id="{30B5ED20-499B-41E7-95BE-8BBD31314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7088" y="4258080"/>
            <a:ext cx="4403345" cy="1180695"/>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35A51D22-76EA-4C70-B5C9-ED3946924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7088" y="4258080"/>
            <a:ext cx="4403345" cy="1180695"/>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BBEBD8C5-44AB-4987-A276-14F5B3441191}"/>
              </a:ext>
            </a:extLst>
          </p:cNvPr>
          <p:cNvSpPr>
            <a:spLocks noGrp="1"/>
          </p:cNvSpPr>
          <p:nvPr>
            <p:ph idx="1"/>
          </p:nvPr>
        </p:nvSpPr>
        <p:spPr>
          <a:xfrm>
            <a:off x="5434149" y="1311088"/>
            <a:ext cx="5941876" cy="4327261"/>
          </a:xfrm>
        </p:spPr>
        <p:txBody>
          <a:bodyPr>
            <a:normAutofit lnSpcReduction="10000"/>
          </a:bodyPr>
          <a:lstStyle/>
          <a:p>
            <a:r>
              <a:rPr lang="en-US" sz="1700" b="1" dirty="0">
                <a:solidFill>
                  <a:schemeClr val="tx1">
                    <a:alpha val="80000"/>
                  </a:schemeClr>
                </a:solidFill>
              </a:rPr>
              <a:t>Tone(pin, frequency, duration)- </a:t>
            </a:r>
            <a:r>
              <a:rPr lang="en-US" sz="1700" dirty="0">
                <a:solidFill>
                  <a:schemeClr val="tx1">
                    <a:alpha val="80000"/>
                  </a:schemeClr>
                </a:solidFill>
              </a:rPr>
              <a:t>for the tone() function it will bring power to a pin at a certain frequency and controls how long the sound will play.</a:t>
            </a:r>
          </a:p>
          <a:p>
            <a:r>
              <a:rPr lang="en-US" sz="1700" b="1" dirty="0">
                <a:solidFill>
                  <a:schemeClr val="tx1">
                    <a:alpha val="80000"/>
                  </a:schemeClr>
                </a:solidFill>
              </a:rPr>
              <a:t>void play(char note, int beats)- </a:t>
            </a:r>
            <a:r>
              <a:rPr lang="en-US" sz="1700" dirty="0">
                <a:solidFill>
                  <a:schemeClr val="tx1">
                    <a:alpha val="80000"/>
                  </a:schemeClr>
                </a:solidFill>
              </a:rPr>
              <a:t>function gets passed two variables: a character variable that represents the musical note we want to play  that represents a frequency and an integer variable that represents how long to play that note. </a:t>
            </a:r>
          </a:p>
          <a:p>
            <a:r>
              <a:rPr lang="en-US" sz="1700" b="1" dirty="0">
                <a:solidFill>
                  <a:schemeClr val="tx1">
                    <a:alpha val="80000"/>
                  </a:schemeClr>
                </a:solidFill>
              </a:rPr>
              <a:t>pinMode(pin, INPUT_PULLUP)-  </a:t>
            </a:r>
            <a:r>
              <a:rPr lang="en-US" sz="1700" dirty="0">
                <a:solidFill>
                  <a:schemeClr val="tx1">
                    <a:alpha val="80000"/>
                  </a:schemeClr>
                </a:solidFill>
              </a:rPr>
              <a:t>function holds the pin position up so the floating charge in the circuit doesn’t give a false pushed button to the red-board</a:t>
            </a:r>
          </a:p>
          <a:p>
            <a:r>
              <a:rPr lang="en-US" sz="1700" b="1" dirty="0">
                <a:solidFill>
                  <a:schemeClr val="tx1">
                    <a:alpha val="80000"/>
                  </a:schemeClr>
                </a:solidFill>
              </a:rPr>
              <a:t>Else If (digitalRead(pin) == LOW) </a:t>
            </a:r>
            <a:r>
              <a:rPr lang="en-US" sz="1700" dirty="0">
                <a:solidFill>
                  <a:schemeClr val="tx1">
                    <a:alpha val="80000"/>
                  </a:schemeClr>
                </a:solidFill>
              </a:rPr>
              <a:t>– this explain to the code that “nothing beside that button is pushed; play a low sound which is follow by a tone function “Tone(buzzer pin, frequency) </a:t>
            </a:r>
          </a:p>
          <a:p>
            <a:r>
              <a:rPr lang="en-US" sz="1700" b="1" dirty="0">
                <a:solidFill>
                  <a:schemeClr val="tx1">
                    <a:alpha val="80000"/>
                  </a:schemeClr>
                </a:solidFill>
              </a:rPr>
              <a:t>lose Sequence()- </a:t>
            </a:r>
            <a:r>
              <a:rPr lang="en-US" sz="1700" dirty="0">
                <a:solidFill>
                  <a:schemeClr val="tx1">
                    <a:alpha val="80000"/>
                  </a:schemeClr>
                </a:solidFill>
              </a:rPr>
              <a:t>Plays a sequence of tones, turns all of the LEDs on, and then waits for the player to press a button. If a button is pressed, restarts the game.</a:t>
            </a:r>
          </a:p>
        </p:txBody>
      </p:sp>
    </p:spTree>
    <p:extLst>
      <p:ext uri="{BB962C8B-B14F-4D97-AF65-F5344CB8AC3E}">
        <p14:creationId xmlns:p14="http://schemas.microsoft.com/office/powerpoint/2010/main" val="580301300"/>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1293F9B-599E-4871-A414-757225FA34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E5F17139-31EE-46AC-B04F-DBBD852DD6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217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FB12671-4CFD-A14B-88C2-58B0E83E3C57}"/>
              </a:ext>
            </a:extLst>
          </p:cNvPr>
          <p:cNvSpPr>
            <a:spLocks noGrp="1"/>
          </p:cNvSpPr>
          <p:nvPr>
            <p:ph type="title"/>
          </p:nvPr>
        </p:nvSpPr>
        <p:spPr>
          <a:xfrm>
            <a:off x="838200" y="565739"/>
            <a:ext cx="10515600" cy="1124949"/>
          </a:xfrm>
        </p:spPr>
        <p:txBody>
          <a:bodyPr>
            <a:normAutofit/>
          </a:bodyPr>
          <a:lstStyle/>
          <a:p>
            <a:pPr algn="ctr"/>
            <a:r>
              <a:rPr lang="en-US" b="1" dirty="0">
                <a:solidFill>
                  <a:schemeClr val="bg1"/>
                </a:solidFill>
              </a:rPr>
              <a:t>TROUBLESHOOTING</a:t>
            </a:r>
          </a:p>
        </p:txBody>
      </p:sp>
      <p:grpSp>
        <p:nvGrpSpPr>
          <p:cNvPr id="16" name="Graphic 190">
            <a:extLst>
              <a:ext uri="{FF2B5EF4-FFF2-40B4-BE49-F238E27FC236}">
                <a16:creationId xmlns:a16="http://schemas.microsoft.com/office/drawing/2014/main" id="{53883AA7-7F86-41F8-A1D8-06E9886E763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36528"/>
            <a:ext cx="1291642" cy="429215"/>
            <a:chOff x="2504802" y="1755501"/>
            <a:chExt cx="1598829" cy="531293"/>
          </a:xfrm>
          <a:solidFill>
            <a:schemeClr val="bg1"/>
          </a:solidFill>
        </p:grpSpPr>
        <p:sp>
          <p:nvSpPr>
            <p:cNvPr id="17" name="Freeform: Shape 16">
              <a:extLst>
                <a:ext uri="{FF2B5EF4-FFF2-40B4-BE49-F238E27FC236}">
                  <a16:creationId xmlns:a16="http://schemas.microsoft.com/office/drawing/2014/main" id="{FC80ACB6-0FE0-4F10-998D-2E8D463750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1C2903D5-FF18-4A00-8E9F-9335FCF1E4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a:p>
          </p:txBody>
        </p:sp>
      </p:grpSp>
      <p:grpSp>
        <p:nvGrpSpPr>
          <p:cNvPr id="20" name="Group 19">
            <a:extLst>
              <a:ext uri="{FF2B5EF4-FFF2-40B4-BE49-F238E27FC236}">
                <a16:creationId xmlns:a16="http://schemas.microsoft.com/office/drawing/2014/main" id="{71A8B53C-ED2D-4081-AC0C-F87A9D4B3A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10480" y="681042"/>
            <a:ext cx="1562428" cy="1493465"/>
            <a:chOff x="3121343" y="4864099"/>
            <a:chExt cx="2085971" cy="1993901"/>
          </a:xfrm>
          <a:solidFill>
            <a:schemeClr val="bg1"/>
          </a:solidFill>
        </p:grpSpPr>
        <p:sp>
          <p:nvSpPr>
            <p:cNvPr id="21" name="Freeform: Shape 20">
              <a:extLst>
                <a:ext uri="{FF2B5EF4-FFF2-40B4-BE49-F238E27FC236}">
                  <a16:creationId xmlns:a16="http://schemas.microsoft.com/office/drawing/2014/main" id="{E2C7D52B-9C2A-4BDB-89DC-A89BDB9F8C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38556" y="4981312"/>
              <a:ext cx="442726" cy="44272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2" name="Freeform: Shape 21">
              <a:extLst>
                <a:ext uri="{FF2B5EF4-FFF2-40B4-BE49-F238E27FC236}">
                  <a16:creationId xmlns:a16="http://schemas.microsoft.com/office/drawing/2014/main" id="{C4B951A6-4FAF-4CBA-B55F-3AAD557581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128809" y="4871565"/>
              <a:ext cx="902626" cy="902626"/>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3" name="Freeform: Shape 22">
              <a:extLst>
                <a:ext uri="{FF2B5EF4-FFF2-40B4-BE49-F238E27FC236}">
                  <a16:creationId xmlns:a16="http://schemas.microsoft.com/office/drawing/2014/main" id="{FC4DABFE-3395-46F4-95C0-CA58332AAF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121343" y="4864099"/>
              <a:ext cx="1152732" cy="1152732"/>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4" name="Freeform: Shape 23">
              <a:extLst>
                <a:ext uri="{FF2B5EF4-FFF2-40B4-BE49-F238E27FC236}">
                  <a16:creationId xmlns:a16="http://schemas.microsoft.com/office/drawing/2014/main" id="{782225D9-CC2C-4D45-B90F-5EC7DD2652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152324" y="4894707"/>
              <a:ext cx="1321462" cy="1321838"/>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5" name="Freeform: Shape 24">
              <a:extLst>
                <a:ext uri="{FF2B5EF4-FFF2-40B4-BE49-F238E27FC236}">
                  <a16:creationId xmlns:a16="http://schemas.microsoft.com/office/drawing/2014/main" id="{DDC31B28-21ED-494B-BA30-31CD8F9CD9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15037" y="4957793"/>
              <a:ext cx="1428975" cy="1428975"/>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26" name="Freeform: Shape 25">
              <a:extLst>
                <a:ext uri="{FF2B5EF4-FFF2-40B4-BE49-F238E27FC236}">
                  <a16:creationId xmlns:a16="http://schemas.microsoft.com/office/drawing/2014/main" id="{9BD8A01F-C2B9-47B6-977F-15E31A8C1D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301642" y="5044398"/>
              <a:ext cx="1490195" cy="1490195"/>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7" name="Freeform: Shape 26">
              <a:extLst>
                <a:ext uri="{FF2B5EF4-FFF2-40B4-BE49-F238E27FC236}">
                  <a16:creationId xmlns:a16="http://schemas.microsoft.com/office/drawing/2014/main" id="{5D562CCF-082E-4E33-BC25-3C2F3CB261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09523" y="5152279"/>
              <a:ext cx="1509607" cy="1509607"/>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8" name="Freeform: Shape 27">
              <a:extLst>
                <a:ext uri="{FF2B5EF4-FFF2-40B4-BE49-F238E27FC236}">
                  <a16:creationId xmlns:a16="http://schemas.microsoft.com/office/drawing/2014/main" id="{A91A36DF-6DC9-4C5F-A16E-BC6DC84292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538685" y="5279576"/>
              <a:ext cx="1488326" cy="1490192"/>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9" name="Freeform: Shape 28">
              <a:extLst>
                <a:ext uri="{FF2B5EF4-FFF2-40B4-BE49-F238E27FC236}">
                  <a16:creationId xmlns:a16="http://schemas.microsoft.com/office/drawing/2014/main" id="{0DEF31D0-A584-489A-B972-966367742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83896" y="5426652"/>
              <a:ext cx="1429720" cy="1429720"/>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30" name="Freeform: Shape 29">
              <a:extLst>
                <a:ext uri="{FF2B5EF4-FFF2-40B4-BE49-F238E27FC236}">
                  <a16:creationId xmlns:a16="http://schemas.microsoft.com/office/drawing/2014/main" id="{2706B7B1-0776-4349-9782-39E4AD4ED0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01021" y="5597624"/>
              <a:ext cx="1275308" cy="1260376"/>
            </a:xfrm>
            <a:custGeom>
              <a:avLst/>
              <a:gdLst>
                <a:gd name="connsiteX0" fmla="*/ 1260376 w 1275308"/>
                <a:gd name="connsiteY0" fmla="*/ 0 h 1260376"/>
                <a:gd name="connsiteX1" fmla="*/ 1275308 w 1275308"/>
                <a:gd name="connsiteY1" fmla="*/ 52634 h 1260376"/>
                <a:gd name="connsiteX2" fmla="*/ 67566 w 1275308"/>
                <a:gd name="connsiteY2" fmla="*/ 1260376 h 1260376"/>
                <a:gd name="connsiteX3" fmla="*/ 0 w 1275308"/>
                <a:gd name="connsiteY3" fmla="*/ 1260376 h 1260376"/>
              </a:gdLst>
              <a:ahLst/>
              <a:cxnLst>
                <a:cxn ang="0">
                  <a:pos x="connsiteX0" y="connsiteY0"/>
                </a:cxn>
                <a:cxn ang="0">
                  <a:pos x="connsiteX1" y="connsiteY1"/>
                </a:cxn>
                <a:cxn ang="0">
                  <a:pos x="connsiteX2" y="connsiteY2"/>
                </a:cxn>
                <a:cxn ang="0">
                  <a:pos x="connsiteX3" y="connsiteY3"/>
                </a:cxn>
              </a:cxnLst>
              <a:rect l="l" t="t" r="r" b="b"/>
              <a:pathLst>
                <a:path w="1275308" h="1260376">
                  <a:moveTo>
                    <a:pt x="1260376" y="0"/>
                  </a:moveTo>
                  <a:cubicBezTo>
                    <a:pt x="1265977" y="17174"/>
                    <a:pt x="1270829" y="34716"/>
                    <a:pt x="1275308" y="52634"/>
                  </a:cubicBezTo>
                  <a:lnTo>
                    <a:pt x="67566" y="1260376"/>
                  </a:lnTo>
                  <a:lnTo>
                    <a:pt x="0" y="1260376"/>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31" name="Freeform: Shape 30">
              <a:extLst>
                <a:ext uri="{FF2B5EF4-FFF2-40B4-BE49-F238E27FC236}">
                  <a16:creationId xmlns:a16="http://schemas.microsoft.com/office/drawing/2014/main" id="{7ECC02B0-321C-499C-AB67-2DE74D4DED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41456" y="5797338"/>
              <a:ext cx="1065858" cy="1060662"/>
            </a:xfrm>
            <a:custGeom>
              <a:avLst/>
              <a:gdLst>
                <a:gd name="connsiteX0" fmla="*/ 1061006 w 1065858"/>
                <a:gd name="connsiteY0" fmla="*/ 0 h 1060662"/>
                <a:gd name="connsiteX1" fmla="*/ 1065858 w 1065858"/>
                <a:gd name="connsiteY1" fmla="*/ 62342 h 1060662"/>
                <a:gd name="connsiteX2" fmla="*/ 67196 w 1065858"/>
                <a:gd name="connsiteY2" fmla="*/ 1060662 h 1060662"/>
                <a:gd name="connsiteX3" fmla="*/ 0 w 1065858"/>
                <a:gd name="connsiteY3" fmla="*/ 1060662 h 1060662"/>
              </a:gdLst>
              <a:ahLst/>
              <a:cxnLst>
                <a:cxn ang="0">
                  <a:pos x="connsiteX0" y="connsiteY0"/>
                </a:cxn>
                <a:cxn ang="0">
                  <a:pos x="connsiteX1" y="connsiteY1"/>
                </a:cxn>
                <a:cxn ang="0">
                  <a:pos x="connsiteX2" y="connsiteY2"/>
                </a:cxn>
                <a:cxn ang="0">
                  <a:pos x="connsiteX3" y="connsiteY3"/>
                </a:cxn>
              </a:cxnLst>
              <a:rect l="l" t="t" r="r" b="b"/>
              <a:pathLst>
                <a:path w="1065858" h="1060662">
                  <a:moveTo>
                    <a:pt x="1061006" y="0"/>
                  </a:moveTo>
                  <a:cubicBezTo>
                    <a:pt x="1063248" y="20905"/>
                    <a:pt x="1064741" y="41809"/>
                    <a:pt x="1065858" y="62342"/>
                  </a:cubicBezTo>
                  <a:lnTo>
                    <a:pt x="67196" y="1060662"/>
                  </a:lnTo>
                  <a:lnTo>
                    <a:pt x="0" y="1060662"/>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32" name="Freeform: Shape 31">
              <a:extLst>
                <a:ext uri="{FF2B5EF4-FFF2-40B4-BE49-F238E27FC236}">
                  <a16:creationId xmlns:a16="http://schemas.microsoft.com/office/drawing/2014/main" id="{F5B3F392-AC23-49B8-A36A-D93B0BD76D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1830" y="6039978"/>
              <a:ext cx="818022" cy="818022"/>
            </a:xfrm>
            <a:custGeom>
              <a:avLst/>
              <a:gdLst>
                <a:gd name="connsiteX0" fmla="*/ 818022 w 818022"/>
                <a:gd name="connsiteY0" fmla="*/ 0 h 818022"/>
                <a:gd name="connsiteX1" fmla="*/ 804584 w 818022"/>
                <a:gd name="connsiteY1" fmla="*/ 80632 h 818022"/>
                <a:gd name="connsiteX2" fmla="*/ 67190 w 818022"/>
                <a:gd name="connsiteY2" fmla="*/ 818022 h 818022"/>
                <a:gd name="connsiteX3" fmla="*/ 0 w 818022"/>
                <a:gd name="connsiteY3" fmla="*/ 818022 h 818022"/>
              </a:gdLst>
              <a:ahLst/>
              <a:cxnLst>
                <a:cxn ang="0">
                  <a:pos x="connsiteX0" y="connsiteY0"/>
                </a:cxn>
                <a:cxn ang="0">
                  <a:pos x="connsiteX1" y="connsiteY1"/>
                </a:cxn>
                <a:cxn ang="0">
                  <a:pos x="connsiteX2" y="connsiteY2"/>
                </a:cxn>
                <a:cxn ang="0">
                  <a:pos x="connsiteX3" y="connsiteY3"/>
                </a:cxn>
              </a:cxnLst>
              <a:rect l="l" t="t" r="r" b="b"/>
              <a:pathLst>
                <a:path w="818022" h="818022">
                  <a:moveTo>
                    <a:pt x="818022" y="0"/>
                  </a:moveTo>
                  <a:cubicBezTo>
                    <a:pt x="814660" y="27250"/>
                    <a:pt x="810180" y="53755"/>
                    <a:pt x="804584" y="80632"/>
                  </a:cubicBezTo>
                  <a:lnTo>
                    <a:pt x="67190" y="818022"/>
                  </a:lnTo>
                  <a:lnTo>
                    <a:pt x="0" y="818022"/>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33" name="Freeform: Shape 32">
              <a:extLst>
                <a:ext uri="{FF2B5EF4-FFF2-40B4-BE49-F238E27FC236}">
                  <a16:creationId xmlns:a16="http://schemas.microsoft.com/office/drawing/2014/main" id="{1A72EA58-66EE-4BA2-923C-2B66CFC42D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647375" y="6390131"/>
              <a:ext cx="442354" cy="442354"/>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grpSp>
      <p:graphicFrame>
        <p:nvGraphicFramePr>
          <p:cNvPr id="7" name="Table 7">
            <a:extLst>
              <a:ext uri="{FF2B5EF4-FFF2-40B4-BE49-F238E27FC236}">
                <a16:creationId xmlns:a16="http://schemas.microsoft.com/office/drawing/2014/main" id="{01C31164-A68F-47AF-8CBC-7006BE7E3FFE}"/>
              </a:ext>
            </a:extLst>
          </p:cNvPr>
          <p:cNvGraphicFramePr>
            <a:graphicFrameLocks noGrp="1"/>
          </p:cNvGraphicFramePr>
          <p:nvPr>
            <p:ph idx="1"/>
            <p:extLst>
              <p:ext uri="{D42A27DB-BD31-4B8C-83A1-F6EECF244321}">
                <p14:modId xmlns:p14="http://schemas.microsoft.com/office/powerpoint/2010/main" val="2627529615"/>
              </p:ext>
            </p:extLst>
          </p:nvPr>
        </p:nvGraphicFramePr>
        <p:xfrm>
          <a:off x="567950" y="2711274"/>
          <a:ext cx="10995519" cy="3394383"/>
        </p:xfrm>
        <a:graphic>
          <a:graphicData uri="http://schemas.openxmlformats.org/drawingml/2006/table">
            <a:tbl>
              <a:tblPr firstRow="1" bandRow="1">
                <a:tableStyleId>{073A0DAA-6AF3-43AB-8588-CEC1D06C72B9}</a:tableStyleId>
              </a:tblPr>
              <a:tblGrid>
                <a:gridCol w="5482497">
                  <a:extLst>
                    <a:ext uri="{9D8B030D-6E8A-4147-A177-3AD203B41FA5}">
                      <a16:colId xmlns:a16="http://schemas.microsoft.com/office/drawing/2014/main" val="3343075189"/>
                    </a:ext>
                  </a:extLst>
                </a:gridCol>
                <a:gridCol w="5513022">
                  <a:extLst>
                    <a:ext uri="{9D8B030D-6E8A-4147-A177-3AD203B41FA5}">
                      <a16:colId xmlns:a16="http://schemas.microsoft.com/office/drawing/2014/main" val="2593107980"/>
                    </a:ext>
                  </a:extLst>
                </a:gridCol>
              </a:tblGrid>
              <a:tr h="419531">
                <a:tc>
                  <a:txBody>
                    <a:bodyPr/>
                    <a:lstStyle/>
                    <a:p>
                      <a:pPr algn="ctr"/>
                      <a:r>
                        <a:rPr lang="en-US" sz="1900"/>
                        <a:t>ERROR</a:t>
                      </a:r>
                    </a:p>
                  </a:txBody>
                  <a:tcPr marL="95348" marR="95348" marT="47674" marB="47674"/>
                </a:tc>
                <a:tc>
                  <a:txBody>
                    <a:bodyPr/>
                    <a:lstStyle/>
                    <a:p>
                      <a:pPr algn="ctr"/>
                      <a:r>
                        <a:rPr lang="en-US" sz="1900"/>
                        <a:t>SOLUTION</a:t>
                      </a:r>
                    </a:p>
                  </a:txBody>
                  <a:tcPr marL="95348" marR="95348" marT="47674" marB="47674"/>
                </a:tc>
                <a:extLst>
                  <a:ext uri="{0D108BD9-81ED-4DB2-BD59-A6C34878D82A}">
                    <a16:rowId xmlns:a16="http://schemas.microsoft.com/office/drawing/2014/main" val="2406202793"/>
                  </a:ext>
                </a:extLst>
              </a:tr>
              <a:tr h="1277661">
                <a:tc>
                  <a:txBody>
                    <a:bodyPr/>
                    <a:lstStyle/>
                    <a:p>
                      <a:r>
                        <a:rPr lang="en-US" sz="1900"/>
                        <a:t>On the First run through of the Simon says game we noticed Green LED was not receiving any power to illuminate.</a:t>
                      </a:r>
                    </a:p>
                    <a:p>
                      <a:endParaRPr lang="en-US" sz="1900"/>
                    </a:p>
                  </a:txBody>
                  <a:tcPr marL="95348" marR="95348" marT="47674" marB="47674"/>
                </a:tc>
                <a:tc>
                  <a:txBody>
                    <a:bodyPr/>
                    <a:lstStyle/>
                    <a:p>
                      <a:r>
                        <a:rPr lang="en-US" sz="1900"/>
                        <a:t>Removed the resistor that connected to the wire placed it back and made sure it was secure with a wiggle. </a:t>
                      </a:r>
                    </a:p>
                  </a:txBody>
                  <a:tcPr marL="95348" marR="95348" marT="47674" marB="47674"/>
                </a:tc>
                <a:extLst>
                  <a:ext uri="{0D108BD9-81ED-4DB2-BD59-A6C34878D82A}">
                    <a16:rowId xmlns:a16="http://schemas.microsoft.com/office/drawing/2014/main" val="4100038228"/>
                  </a:ext>
                </a:extLst>
              </a:tr>
              <a:tr h="705574">
                <a:tc>
                  <a:txBody>
                    <a:bodyPr/>
                    <a:lstStyle/>
                    <a:p>
                      <a:r>
                        <a:rPr lang="en-US" sz="1900"/>
                        <a:t>The Happy Birthday song was not playing after implemented</a:t>
                      </a:r>
                    </a:p>
                  </a:txBody>
                  <a:tcPr marL="95348" marR="95348" marT="47674" marB="47674"/>
                </a:tc>
                <a:tc>
                  <a:txBody>
                    <a:bodyPr/>
                    <a:lstStyle/>
                    <a:p>
                      <a:r>
                        <a:rPr lang="en-US" sz="1900"/>
                        <a:t>Used the blue potentiometer to adjust the sound</a:t>
                      </a:r>
                    </a:p>
                  </a:txBody>
                  <a:tcPr marL="95348" marR="95348" marT="47674" marB="47674"/>
                </a:tc>
                <a:extLst>
                  <a:ext uri="{0D108BD9-81ED-4DB2-BD59-A6C34878D82A}">
                    <a16:rowId xmlns:a16="http://schemas.microsoft.com/office/drawing/2014/main" val="2961028541"/>
                  </a:ext>
                </a:extLst>
              </a:tr>
              <a:tr h="991617">
                <a:tc>
                  <a:txBody>
                    <a:bodyPr/>
                    <a:lstStyle/>
                    <a:p>
                      <a:r>
                        <a:rPr lang="en-US" sz="1900"/>
                        <a:t>One button wasn’t working on the Digital Trumpet</a:t>
                      </a:r>
                    </a:p>
                  </a:txBody>
                  <a:tcPr marL="95348" marR="95348" marT="47674" marB="47674"/>
                </a:tc>
                <a:tc>
                  <a:txBody>
                    <a:bodyPr/>
                    <a:lstStyle/>
                    <a:p>
                      <a:r>
                        <a:rPr lang="en-US" sz="1900"/>
                        <a:t>Wire was connected from redboard to the wrong input of the powerboard. We had to retrace our steps to put wire into correct input</a:t>
                      </a:r>
                    </a:p>
                  </a:txBody>
                  <a:tcPr marL="95348" marR="95348" marT="47674" marB="47674"/>
                </a:tc>
                <a:extLst>
                  <a:ext uri="{0D108BD9-81ED-4DB2-BD59-A6C34878D82A}">
                    <a16:rowId xmlns:a16="http://schemas.microsoft.com/office/drawing/2014/main" val="1517491172"/>
                  </a:ext>
                </a:extLst>
              </a:tr>
            </a:tbl>
          </a:graphicData>
        </a:graphic>
      </p:graphicFrame>
    </p:spTree>
    <p:extLst>
      <p:ext uri="{BB962C8B-B14F-4D97-AF65-F5344CB8AC3E}">
        <p14:creationId xmlns:p14="http://schemas.microsoft.com/office/powerpoint/2010/main" val="14591667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748</Words>
  <Application>Microsoft Macintosh PowerPoint</Application>
  <PresentationFormat>Widescreen</PresentationFormat>
  <Paragraphs>56</Paragraphs>
  <Slides>10</Slides>
  <Notes>0</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Calibri Light</vt:lpstr>
      <vt:lpstr>Times New Roman</vt:lpstr>
      <vt:lpstr>Office Theme</vt:lpstr>
      <vt:lpstr>“PROJECT 2”</vt:lpstr>
      <vt:lpstr>PURPOSE</vt:lpstr>
      <vt:lpstr>GAME COMPONENTS</vt:lpstr>
      <vt:lpstr>GAME DESIGN</vt:lpstr>
      <vt:lpstr>GAME DESIGN CONT…</vt:lpstr>
      <vt:lpstr>GAME IMPLEMENTATIONS</vt:lpstr>
      <vt:lpstr>GAME IMPLEMENTATIONS CONT…</vt:lpstr>
      <vt:lpstr>CODE ANALYSIS</vt:lpstr>
      <vt:lpstr>TROUBLESHOOTING</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“PROJECT 2”</dc:title>
  <dc:creator>Isaiah Rollins 00</dc:creator>
  <cp:lastModifiedBy>Isaiah Rollins 00</cp:lastModifiedBy>
  <cp:revision>1</cp:revision>
  <dcterms:created xsi:type="dcterms:W3CDTF">2021-11-12T15:18:24Z</dcterms:created>
  <dcterms:modified xsi:type="dcterms:W3CDTF">2021-11-12T15:22:44Z</dcterms:modified>
</cp:coreProperties>
</file>