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6" r:id="rId4"/>
    <p:sldId id="275" r:id="rId5"/>
    <p:sldId id="273" r:id="rId6"/>
    <p:sldId id="272" r:id="rId7"/>
    <p:sldId id="271" r:id="rId8"/>
    <p:sldId id="270" r:id="rId9"/>
    <p:sldId id="278" r:id="rId10"/>
    <p:sldId id="269" r:id="rId11"/>
    <p:sldId id="268" r:id="rId12"/>
    <p:sldId id="267" r:id="rId13"/>
    <p:sldId id="277" r:id="rId14"/>
    <p:sldId id="266" r:id="rId15"/>
    <p:sldId id="263" r:id="rId16"/>
    <p:sldId id="258" r:id="rId17"/>
    <p:sldId id="2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624F4-AF44-5691-AD51-54D40F6C3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0F2D8-8010-A3D7-3A09-F0F96AB35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84BA8-60C2-89C7-2973-FD520F110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F24C-5667-49BD-BCF9-5638BF877FE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001A1-C8A4-E7A1-3A32-1531D25D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B3F6D-B65A-E384-2CBC-59508C88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5E05-5B34-4838-A9EB-84D99CB15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0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3378-E208-2DD5-6B8B-F2EB0514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9BB6F-201E-6EEA-9D38-B7B4EE552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700AD-9404-C624-D5DC-0A8F4FB5E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F24C-5667-49BD-BCF9-5638BF877FE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E8D49-2859-32E8-3BAF-50368B5FC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C3255-07DA-D554-B641-515512AB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5E05-5B34-4838-A9EB-84D99CB15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0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383763-BB8D-4845-D641-A05BA65E8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4A873-7EBC-554C-57B9-390B6179A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E3414-FB3F-949C-25B3-1D38ED1FE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F24C-5667-49BD-BCF9-5638BF877FE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BC4D4-C4B1-9AB3-8CEC-13B3A72E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B673F-D071-B86E-7FC0-AB8BABAEE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5E05-5B34-4838-A9EB-84D99CB15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85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28970-90AD-2078-2987-BA54E3DF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06089-60BC-75B2-7FD0-686D0BD9D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39875-8769-C2DA-2BC4-F081E4C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F24C-5667-49BD-BCF9-5638BF877FE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1F898-31E8-2FC7-793A-6F7055558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4F5EE-FEE2-F594-E6EB-CB960222F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5E05-5B34-4838-A9EB-84D99CB15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26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A5E49-46CE-9059-D81B-5E3691DF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42B10-0790-1222-CDBD-D9DB0D520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458AF-FDB2-A1E1-CD10-B362A51E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F24C-5667-49BD-BCF9-5638BF877FE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00CA6-3705-5F2A-9A3E-245C47980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999BC-3D9E-C86A-16BC-C98EE87F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5E05-5B34-4838-A9EB-84D99CB15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88431-EB32-0DA0-F236-4B96BB90B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91E1E-1220-0C06-8099-D4A333C4F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A72F19-F53E-1A29-2460-CEED528AC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BF89B-1C3A-360D-9482-DB9A8878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F24C-5667-49BD-BCF9-5638BF877FE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03716-3FF6-07AD-6387-2BC90DA9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FD353-DE12-7D75-E7C5-00C4F4DE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5E05-5B34-4838-A9EB-84D99CB15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6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55753-2CE7-A5B6-508C-CF7F022E8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BCB33-AE4C-8BC9-E339-838FF65EC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F630F-ABB5-528B-E10F-7BD754F3E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BCC991-54B9-A4B9-E877-39C1C9B72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C2201-1C26-881D-071E-8F491AA99D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04D868-B64A-BA36-2972-8654617C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F24C-5667-49BD-BCF9-5638BF877FE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A4B932-D1C4-F8F5-09B6-E6FF49B5F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EDDAC3-381B-7681-589E-D10D22C60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5E05-5B34-4838-A9EB-84D99CB15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4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BEF5-978D-6B72-4D7D-CAC7E8818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715D8-74C6-B3F8-7BD3-AF4FFD6D1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F24C-5667-49BD-BCF9-5638BF877FE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B2304-F5D4-B526-9391-5A705DEB1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8BEDF8-0231-650F-C778-7D1F0CF63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5E05-5B34-4838-A9EB-84D99CB15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9D48C-6072-3509-A5FB-9819BFF2C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F24C-5667-49BD-BCF9-5638BF877FE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4CFC8D-6F57-E0F9-53C5-27470AAA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6B09F-99B8-7274-E956-8C113808B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5E05-5B34-4838-A9EB-84D99CB15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52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EC788-1216-3FE4-C10A-8D2B66741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894DE-4217-CAA0-EDFE-6B98476CC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D6A7B-4376-6CAD-7570-7E17DCE9E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7DBE7-E45C-46C1-ECD4-103BC0DB1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F24C-5667-49BD-BCF9-5638BF877FE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94602-0002-790D-3251-3354AA6B7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B666D-7469-2E82-7F3A-4BCD1AAC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5E05-5B34-4838-A9EB-84D99CB15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3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9A74E-B403-628F-6374-59006B183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96DCE5-88E0-070B-904E-461EDB98B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E6BE5-0027-9F6C-ED80-315749CEC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5AC0A-8F44-341F-67EF-4AB8C980B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F24C-5667-49BD-BCF9-5638BF877FE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B9BA7-085C-30F1-E14E-9D4C73F5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65C01-2F6C-F2C1-C113-369F20B2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85E05-5B34-4838-A9EB-84D99CB15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2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DA81F2-DD15-9321-C760-A2175B2A6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73E6C-9B11-E5D3-E1F1-4BF202724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69F2C-F05C-88F3-5939-04E89CD48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6F24C-5667-49BD-BCF9-5638BF877FE1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07EDF-02A0-9899-09B5-78A67EBB73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C554E-B5EB-D050-1189-571F3563E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E85E05-5B34-4838-A9EB-84D99CB15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4D304D-0060-10E5-9F08-27FDD7D69128}"/>
              </a:ext>
            </a:extLst>
          </p:cNvPr>
          <p:cNvSpPr txBox="1"/>
          <p:nvPr/>
        </p:nvSpPr>
        <p:spPr>
          <a:xfrm>
            <a:off x="1971368" y="658761"/>
            <a:ext cx="82492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ELEN 445</a:t>
            </a:r>
          </a:p>
          <a:p>
            <a:pPr algn="ctr"/>
            <a:endParaRPr lang="en-US" sz="4400" b="1" dirty="0"/>
          </a:p>
          <a:p>
            <a:pPr algn="ctr"/>
            <a:endParaRPr lang="en-US" sz="4400" b="1" dirty="0"/>
          </a:p>
          <a:p>
            <a:pPr algn="ctr"/>
            <a:r>
              <a:rPr lang="en-US" sz="4400" b="1" dirty="0"/>
              <a:t>RENEWABLE </a:t>
            </a:r>
          </a:p>
          <a:p>
            <a:pPr algn="ctr"/>
            <a:r>
              <a:rPr lang="en-US" sz="4400" b="1" dirty="0"/>
              <a:t>ENERGY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b="1" dirty="0"/>
              <a:t>PROJECT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b="1" dirty="0"/>
              <a:t>EXPERIMENTS </a:t>
            </a:r>
          </a:p>
        </p:txBody>
      </p:sp>
    </p:spTree>
    <p:extLst>
      <p:ext uri="{BB962C8B-B14F-4D97-AF65-F5344CB8AC3E}">
        <p14:creationId xmlns:p14="http://schemas.microsoft.com/office/powerpoint/2010/main" val="295443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36BA01-4517-9D23-42E3-2F7CC797B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1 (4)">
            <a:hlinkClick r:id="" action="ppaction://media"/>
            <a:extLst>
              <a:ext uri="{FF2B5EF4-FFF2-40B4-BE49-F238E27FC236}">
                <a16:creationId xmlns:a16="http://schemas.microsoft.com/office/drawing/2014/main" id="{5F9250D7-FE14-E34B-3FD3-F21F315EF0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7577" y="643468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0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7FF66-4D68-D4A4-EFA9-FC2860F08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(5)">
            <a:hlinkClick r:id="" action="ppaction://media"/>
            <a:extLst>
              <a:ext uri="{FF2B5EF4-FFF2-40B4-BE49-F238E27FC236}">
                <a16:creationId xmlns:a16="http://schemas.microsoft.com/office/drawing/2014/main" id="{C4225A4B-FB8E-03F1-73A1-AA67A3B164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3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EF55C-FC48-8A2F-8FB3-4C1C798BD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 (6)">
            <a:hlinkClick r:id="" action="ppaction://media"/>
            <a:extLst>
              <a:ext uri="{FF2B5EF4-FFF2-40B4-BE49-F238E27FC236}">
                <a16:creationId xmlns:a16="http://schemas.microsoft.com/office/drawing/2014/main" id="{E95584C3-1A11-FFFE-96A2-18B7222857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3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97BA25-C2F4-F6DC-4183-E52643F1C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1 (7)">
            <a:hlinkClick r:id="" action="ppaction://media"/>
            <a:extLst>
              <a:ext uri="{FF2B5EF4-FFF2-40B4-BE49-F238E27FC236}">
                <a16:creationId xmlns:a16="http://schemas.microsoft.com/office/drawing/2014/main" id="{38892667-C0C0-0808-69EB-7C1EFCF168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0134F-0629-0177-DFA7-2ABECCB69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1 (8)">
            <a:hlinkClick r:id="" action="ppaction://media"/>
            <a:extLst>
              <a:ext uri="{FF2B5EF4-FFF2-40B4-BE49-F238E27FC236}">
                <a16:creationId xmlns:a16="http://schemas.microsoft.com/office/drawing/2014/main" id="{DC25CC78-547D-3D37-26B5-B5432421B3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5900" y="248264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6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168316-8798-C021-C1FE-7DF266E79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 (11)">
            <a:hlinkClick r:id="" action="ppaction://media"/>
            <a:extLst>
              <a:ext uri="{FF2B5EF4-FFF2-40B4-BE49-F238E27FC236}">
                <a16:creationId xmlns:a16="http://schemas.microsoft.com/office/drawing/2014/main" id="{DFD02001-7CA8-F5DB-DDDC-EF303AAF9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3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B7A883-D998-A39F-0E46-77F37A9A6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men sitting at a table with a windmill&#10;&#10;AI-generated content may be incorrect.">
            <a:extLst>
              <a:ext uri="{FF2B5EF4-FFF2-40B4-BE49-F238E27FC236}">
                <a16:creationId xmlns:a16="http://schemas.microsoft.com/office/drawing/2014/main" id="{AC53649C-1F2D-EA46-2E98-08DBF4246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3" b="4803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36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F1123D-13A8-5948-BEAC-417EC832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END </a:t>
            </a:r>
          </a:p>
        </p:txBody>
      </p:sp>
    </p:spTree>
    <p:extLst>
      <p:ext uri="{BB962C8B-B14F-4D97-AF65-F5344CB8AC3E}">
        <p14:creationId xmlns:p14="http://schemas.microsoft.com/office/powerpoint/2010/main" val="3618497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83AC17-593C-6FDF-E3D1-2381A606F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men sitting at a table with a windmill&#10;&#10;AI-generated content may be incorrect.">
            <a:extLst>
              <a:ext uri="{FF2B5EF4-FFF2-40B4-BE49-F238E27FC236}">
                <a16:creationId xmlns:a16="http://schemas.microsoft.com/office/drawing/2014/main" id="{FF7A6589-84D9-1BC1-27D5-8AD474399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1" y="643467"/>
            <a:ext cx="417829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7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F4567D-F6AF-34A1-7370-104A05203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men looking at a model of a windmill&#10;&#10;AI-generated content may be incorrect.">
            <a:extLst>
              <a:ext uri="{FF2B5EF4-FFF2-40B4-BE49-F238E27FC236}">
                <a16:creationId xmlns:a16="http://schemas.microsoft.com/office/drawing/2014/main" id="{FEAB13DB-3D53-BC7B-76AB-6FE658E6F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r="1" b="15220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6362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1E4FB5-3A8B-814F-5B92-50728F79F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group of men working on a model of a windmill&#10;&#10;AI-generated content may be incorrect.">
            <a:extLst>
              <a:ext uri="{FF2B5EF4-FFF2-40B4-BE49-F238E27FC236}">
                <a16:creationId xmlns:a16="http://schemas.microsoft.com/office/drawing/2014/main" id="{82E1B28D-66FF-8333-69B0-B389EF0A4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8" b="34687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117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676EC-D1C4-1689-D979-F1859BB3E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a solar panel and a lamp&#10;&#10;AI-generated content may be incorrect.">
            <a:extLst>
              <a:ext uri="{FF2B5EF4-FFF2-40B4-BE49-F238E27FC236}">
                <a16:creationId xmlns:a16="http://schemas.microsoft.com/office/drawing/2014/main" id="{31B9A49B-8EA8-56A1-CDDD-4F2E0D4D5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35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14C0DE-3154-CDF4-7E2F-3ECD690C9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Colorful Circle Lights">
            <a:extLst>
              <a:ext uri="{FF2B5EF4-FFF2-40B4-BE49-F238E27FC236}">
                <a16:creationId xmlns:a16="http://schemas.microsoft.com/office/drawing/2014/main" id="{14E798C5-34F0-8798-20A6-40D4391C94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35" r="1" b="50"/>
          <a:stretch/>
        </p:blipFill>
        <p:spPr>
          <a:xfrm>
            <a:off x="-3049" y="78668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385EF4-BED4-C18B-5963-78C10044D195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EXPERIMENTAL VIDEOS </a:t>
            </a:r>
          </a:p>
        </p:txBody>
      </p:sp>
    </p:spTree>
    <p:extLst>
      <p:ext uri="{BB962C8B-B14F-4D97-AF65-F5344CB8AC3E}">
        <p14:creationId xmlns:p14="http://schemas.microsoft.com/office/powerpoint/2010/main" val="107922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4A5DE6-4DAB-5333-B412-E8A5CDC81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 (1)">
            <a:hlinkClick r:id="" action="ppaction://media"/>
            <a:extLst>
              <a:ext uri="{FF2B5EF4-FFF2-40B4-BE49-F238E27FC236}">
                <a16:creationId xmlns:a16="http://schemas.microsoft.com/office/drawing/2014/main" id="{05F508CE-DA8F-DE28-EA48-914F7B6818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1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92356C-CE0E-41E7-CEC8-89DFFBEAB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1 (2)">
            <a:hlinkClick r:id="" action="ppaction://media"/>
            <a:extLst>
              <a:ext uri="{FF2B5EF4-FFF2-40B4-BE49-F238E27FC236}">
                <a16:creationId xmlns:a16="http://schemas.microsoft.com/office/drawing/2014/main" id="{72549B3A-1B0C-1306-A5B9-88E4DE5821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9866" y="643466"/>
            <a:ext cx="4175124" cy="55668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924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C41843-F5AD-C7DE-022C-51BE81C2D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3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 (3)">
            <a:hlinkClick r:id="" action="ppaction://media"/>
            <a:extLst>
              <a:ext uri="{FF2B5EF4-FFF2-40B4-BE49-F238E27FC236}">
                <a16:creationId xmlns:a16="http://schemas.microsoft.com/office/drawing/2014/main" id="{70911AF8-5E16-495F-EEE9-11EC5A2B7C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4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10</Words>
  <Application>Microsoft Office PowerPoint</Application>
  <PresentationFormat>Widescreen</PresentationFormat>
  <Paragraphs>11</Paragraphs>
  <Slides>17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Meiryo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Chisom Onyenagubo</dc:creator>
  <cp:lastModifiedBy>Yasser Ismail</cp:lastModifiedBy>
  <cp:revision>7</cp:revision>
  <dcterms:created xsi:type="dcterms:W3CDTF">2025-05-05T17:28:40Z</dcterms:created>
  <dcterms:modified xsi:type="dcterms:W3CDTF">2025-06-07T03:48:38Z</dcterms:modified>
</cp:coreProperties>
</file>