
<file path=[Content_Types].xml><?xml version="1.0" encoding="utf-8"?>
<Types xmlns="http://schemas.openxmlformats.org/package/2006/content-types"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792119D-393C-EE4D-A807-EEDD3319D23C}" v="22" dt="2025-04-26T02:49:55.94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12" Type="http://schemas.microsoft.com/office/2015/10/relationships/revisionInfo" Target="revisionInfo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microsoft.com/office/2016/11/relationships/changesInfo" Target="changesInfos/changesInfo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ekirian guidry" userId="48eff663-de59-4a9d-8f51-ba33017bc2bb" providerId="ADAL" clId="{5792119D-393C-EE4D-A807-EEDD3319D23C}"/>
    <pc:docChg chg="undo custSel modSld">
      <pc:chgData name="nekirian guidry" userId="48eff663-de59-4a9d-8f51-ba33017bc2bb" providerId="ADAL" clId="{5792119D-393C-EE4D-A807-EEDD3319D23C}" dt="2025-04-26T02:49:55.945" v="21" actId="1076"/>
      <pc:docMkLst>
        <pc:docMk/>
      </pc:docMkLst>
      <pc:sldChg chg="addSp delSp modSp mod setBg setClrOvrMap">
        <pc:chgData name="nekirian guidry" userId="48eff663-de59-4a9d-8f51-ba33017bc2bb" providerId="ADAL" clId="{5792119D-393C-EE4D-A807-EEDD3319D23C}" dt="2025-04-26T02:46:52.834" v="4" actId="26606"/>
        <pc:sldMkLst>
          <pc:docMk/>
          <pc:sldMk cId="3392269411" sldId="256"/>
        </pc:sldMkLst>
        <pc:spChg chg="mod">
          <ac:chgData name="nekirian guidry" userId="48eff663-de59-4a9d-8f51-ba33017bc2bb" providerId="ADAL" clId="{5792119D-393C-EE4D-A807-EEDD3319D23C}" dt="2025-04-26T02:46:52.834" v="4" actId="26606"/>
          <ac:spMkLst>
            <pc:docMk/>
            <pc:sldMk cId="3392269411" sldId="256"/>
            <ac:spMk id="2" creationId="{0ABD01DE-5ABC-1761-F642-D4D72B747E80}"/>
          </ac:spMkLst>
        </pc:spChg>
        <pc:spChg chg="mod">
          <ac:chgData name="nekirian guidry" userId="48eff663-de59-4a9d-8f51-ba33017bc2bb" providerId="ADAL" clId="{5792119D-393C-EE4D-A807-EEDD3319D23C}" dt="2025-04-26T02:46:52.834" v="4" actId="26606"/>
          <ac:spMkLst>
            <pc:docMk/>
            <pc:sldMk cId="3392269411" sldId="256"/>
            <ac:spMk id="3" creationId="{CEF23B6C-AB6D-7425-622D-6550115B6DC7}"/>
          </ac:spMkLst>
        </pc:spChg>
        <pc:spChg chg="add del">
          <ac:chgData name="nekirian guidry" userId="48eff663-de59-4a9d-8f51-ba33017bc2bb" providerId="ADAL" clId="{5792119D-393C-EE4D-A807-EEDD3319D23C}" dt="2025-04-26T02:46:50.311" v="1" actId="26606"/>
          <ac:spMkLst>
            <pc:docMk/>
            <pc:sldMk cId="3392269411" sldId="256"/>
            <ac:spMk id="10" creationId="{8A95209C-5275-4E15-8EA7-7F42980ABF2D}"/>
          </ac:spMkLst>
        </pc:spChg>
        <pc:spChg chg="add del">
          <ac:chgData name="nekirian guidry" userId="48eff663-de59-4a9d-8f51-ba33017bc2bb" providerId="ADAL" clId="{5792119D-393C-EE4D-A807-EEDD3319D23C}" dt="2025-04-26T02:46:50.311" v="1" actId="26606"/>
          <ac:spMkLst>
            <pc:docMk/>
            <pc:sldMk cId="3392269411" sldId="256"/>
            <ac:spMk id="12" creationId="{4F2ED431-E304-4FF0-9F4E-032783C9D612}"/>
          </ac:spMkLst>
        </pc:spChg>
        <pc:spChg chg="add del">
          <ac:chgData name="nekirian guidry" userId="48eff663-de59-4a9d-8f51-ba33017bc2bb" providerId="ADAL" clId="{5792119D-393C-EE4D-A807-EEDD3319D23C}" dt="2025-04-26T02:46:50.311" v="1" actId="26606"/>
          <ac:spMkLst>
            <pc:docMk/>
            <pc:sldMk cId="3392269411" sldId="256"/>
            <ac:spMk id="14" creationId="{4E87FCFB-2CCE-460D-B3DD-557C8BD1B94A}"/>
          </ac:spMkLst>
        </pc:spChg>
        <pc:spChg chg="add del">
          <ac:chgData name="nekirian guidry" userId="48eff663-de59-4a9d-8f51-ba33017bc2bb" providerId="ADAL" clId="{5792119D-393C-EE4D-A807-EEDD3319D23C}" dt="2025-04-26T02:46:52.805" v="3" actId="26606"/>
          <ac:spMkLst>
            <pc:docMk/>
            <pc:sldMk cId="3392269411" sldId="256"/>
            <ac:spMk id="16" creationId="{71B2258F-86CA-4D4D-8270-BC05FCDEBFB3}"/>
          </ac:spMkLst>
        </pc:spChg>
        <pc:spChg chg="add">
          <ac:chgData name="nekirian guidry" userId="48eff663-de59-4a9d-8f51-ba33017bc2bb" providerId="ADAL" clId="{5792119D-393C-EE4D-A807-EEDD3319D23C}" dt="2025-04-26T02:46:52.834" v="4" actId="26606"/>
          <ac:spMkLst>
            <pc:docMk/>
            <pc:sldMk cId="3392269411" sldId="256"/>
            <ac:spMk id="18" creationId="{8A95209C-5275-4E15-8EA7-7F42980ABF2D}"/>
          </ac:spMkLst>
        </pc:spChg>
        <pc:spChg chg="add">
          <ac:chgData name="nekirian guidry" userId="48eff663-de59-4a9d-8f51-ba33017bc2bb" providerId="ADAL" clId="{5792119D-393C-EE4D-A807-EEDD3319D23C}" dt="2025-04-26T02:46:52.834" v="4" actId="26606"/>
          <ac:spMkLst>
            <pc:docMk/>
            <pc:sldMk cId="3392269411" sldId="256"/>
            <ac:spMk id="19" creationId="{4F2ED431-E304-4FF0-9F4E-032783C9D612}"/>
          </ac:spMkLst>
        </pc:spChg>
        <pc:spChg chg="add">
          <ac:chgData name="nekirian guidry" userId="48eff663-de59-4a9d-8f51-ba33017bc2bb" providerId="ADAL" clId="{5792119D-393C-EE4D-A807-EEDD3319D23C}" dt="2025-04-26T02:46:52.834" v="4" actId="26606"/>
          <ac:spMkLst>
            <pc:docMk/>
            <pc:sldMk cId="3392269411" sldId="256"/>
            <ac:spMk id="20" creationId="{4E87FCFB-2CCE-460D-B3DD-557C8BD1B94A}"/>
          </ac:spMkLst>
        </pc:spChg>
        <pc:picChg chg="mod ord">
          <ac:chgData name="nekirian guidry" userId="48eff663-de59-4a9d-8f51-ba33017bc2bb" providerId="ADAL" clId="{5792119D-393C-EE4D-A807-EEDD3319D23C}" dt="2025-04-26T02:46:52.834" v="4" actId="26606"/>
          <ac:picMkLst>
            <pc:docMk/>
            <pc:sldMk cId="3392269411" sldId="256"/>
            <ac:picMk id="5" creationId="{4A1FDFCF-31DC-6E1E-5FC6-E8AA65E35ECE}"/>
          </ac:picMkLst>
        </pc:picChg>
      </pc:sldChg>
      <pc:sldChg chg="addSp modSp mod setBg">
        <pc:chgData name="nekirian guidry" userId="48eff663-de59-4a9d-8f51-ba33017bc2bb" providerId="ADAL" clId="{5792119D-393C-EE4D-A807-EEDD3319D23C}" dt="2025-04-26T02:47:05.863" v="5" actId="26606"/>
        <pc:sldMkLst>
          <pc:docMk/>
          <pc:sldMk cId="2142914286" sldId="257"/>
        </pc:sldMkLst>
        <pc:spChg chg="mod">
          <ac:chgData name="nekirian guidry" userId="48eff663-de59-4a9d-8f51-ba33017bc2bb" providerId="ADAL" clId="{5792119D-393C-EE4D-A807-EEDD3319D23C}" dt="2025-04-26T02:47:05.863" v="5" actId="26606"/>
          <ac:spMkLst>
            <pc:docMk/>
            <pc:sldMk cId="2142914286" sldId="257"/>
            <ac:spMk id="2" creationId="{12884B59-6D78-8053-858A-0F313274BC1E}"/>
          </ac:spMkLst>
        </pc:spChg>
        <pc:spChg chg="add">
          <ac:chgData name="nekirian guidry" userId="48eff663-de59-4a9d-8f51-ba33017bc2bb" providerId="ADAL" clId="{5792119D-393C-EE4D-A807-EEDD3319D23C}" dt="2025-04-26T02:47:05.863" v="5" actId="26606"/>
          <ac:spMkLst>
            <pc:docMk/>
            <pc:sldMk cId="2142914286" sldId="257"/>
            <ac:spMk id="11" creationId="{FB5B0058-AF13-4859-B429-4EDDE2A26F7F}"/>
          </ac:spMkLst>
        </pc:spChg>
        <pc:spChg chg="add">
          <ac:chgData name="nekirian guidry" userId="48eff663-de59-4a9d-8f51-ba33017bc2bb" providerId="ADAL" clId="{5792119D-393C-EE4D-A807-EEDD3319D23C}" dt="2025-04-26T02:47:05.863" v="5" actId="26606"/>
          <ac:spMkLst>
            <pc:docMk/>
            <pc:sldMk cId="2142914286" sldId="257"/>
            <ac:spMk id="15" creationId="{A4A161CC-6DC5-4863-B213-94529D6E06D7}"/>
          </ac:spMkLst>
        </pc:spChg>
        <pc:picChg chg="mod">
          <ac:chgData name="nekirian guidry" userId="48eff663-de59-4a9d-8f51-ba33017bc2bb" providerId="ADAL" clId="{5792119D-393C-EE4D-A807-EEDD3319D23C}" dt="2025-04-26T02:47:05.863" v="5" actId="26606"/>
          <ac:picMkLst>
            <pc:docMk/>
            <pc:sldMk cId="2142914286" sldId="257"/>
            <ac:picMk id="6" creationId="{CF565158-7C3B-FC82-ADE4-1A0B34EF2DDC}"/>
          </ac:picMkLst>
        </pc:picChg>
        <pc:cxnChg chg="add">
          <ac:chgData name="nekirian guidry" userId="48eff663-de59-4a9d-8f51-ba33017bc2bb" providerId="ADAL" clId="{5792119D-393C-EE4D-A807-EEDD3319D23C}" dt="2025-04-26T02:47:05.863" v="5" actId="26606"/>
          <ac:cxnSpMkLst>
            <pc:docMk/>
            <pc:sldMk cId="2142914286" sldId="257"/>
            <ac:cxnSpMk id="13" creationId="{AC65C03C-3F17-45DC-A1B9-35ACA43397D4}"/>
          </ac:cxnSpMkLst>
        </pc:cxnChg>
      </pc:sldChg>
      <pc:sldChg chg="addSp delSp modSp mod setBg">
        <pc:chgData name="nekirian guidry" userId="48eff663-de59-4a9d-8f51-ba33017bc2bb" providerId="ADAL" clId="{5792119D-393C-EE4D-A807-EEDD3319D23C}" dt="2025-04-26T02:49:55.945" v="21" actId="1076"/>
        <pc:sldMkLst>
          <pc:docMk/>
          <pc:sldMk cId="4004661715" sldId="258"/>
        </pc:sldMkLst>
        <pc:spChg chg="mod">
          <ac:chgData name="nekirian guidry" userId="48eff663-de59-4a9d-8f51-ba33017bc2bb" providerId="ADAL" clId="{5792119D-393C-EE4D-A807-EEDD3319D23C}" dt="2025-04-26T02:47:27.938" v="7" actId="26606"/>
          <ac:spMkLst>
            <pc:docMk/>
            <pc:sldMk cId="4004661715" sldId="258"/>
            <ac:spMk id="2" creationId="{F085E556-4F69-D2FD-D74E-F624B607DC9F}"/>
          </ac:spMkLst>
        </pc:spChg>
        <pc:spChg chg="del">
          <ac:chgData name="nekirian guidry" userId="48eff663-de59-4a9d-8f51-ba33017bc2bb" providerId="ADAL" clId="{5792119D-393C-EE4D-A807-EEDD3319D23C}" dt="2025-04-26T02:47:19.288" v="6" actId="478"/>
          <ac:spMkLst>
            <pc:docMk/>
            <pc:sldMk cId="4004661715" sldId="258"/>
            <ac:spMk id="4" creationId="{33EECB01-2B9F-1C26-1A9D-79BAB3DF5359}"/>
          </ac:spMkLst>
        </pc:spChg>
        <pc:spChg chg="add">
          <ac:chgData name="nekirian guidry" userId="48eff663-de59-4a9d-8f51-ba33017bc2bb" providerId="ADAL" clId="{5792119D-393C-EE4D-A807-EEDD3319D23C}" dt="2025-04-26T02:47:27.938" v="7" actId="26606"/>
          <ac:spMkLst>
            <pc:docMk/>
            <pc:sldMk cId="4004661715" sldId="258"/>
            <ac:spMk id="10" creationId="{8B646C36-EEEC-4D52-8E8E-206F4CD8A3DA}"/>
          </ac:spMkLst>
        </pc:spChg>
        <pc:spChg chg="add">
          <ac:chgData name="nekirian guidry" userId="48eff663-de59-4a9d-8f51-ba33017bc2bb" providerId="ADAL" clId="{5792119D-393C-EE4D-A807-EEDD3319D23C}" dt="2025-04-26T02:47:27.938" v="7" actId="26606"/>
          <ac:spMkLst>
            <pc:docMk/>
            <pc:sldMk cId="4004661715" sldId="258"/>
            <ac:spMk id="16" creationId="{8258443E-B333-44F4-8D49-1EAB1C1A4613}"/>
          </ac:spMkLst>
        </pc:spChg>
        <pc:spChg chg="add">
          <ac:chgData name="nekirian guidry" userId="48eff663-de59-4a9d-8f51-ba33017bc2bb" providerId="ADAL" clId="{5792119D-393C-EE4D-A807-EEDD3319D23C}" dt="2025-04-26T02:47:27.938" v="7" actId="26606"/>
          <ac:spMkLst>
            <pc:docMk/>
            <pc:sldMk cId="4004661715" sldId="258"/>
            <ac:spMk id="25" creationId="{4FB204DF-284E-45F6-A017-79A4DF57BCCB}"/>
          </ac:spMkLst>
        </pc:spChg>
        <pc:spChg chg="add">
          <ac:chgData name="nekirian guidry" userId="48eff663-de59-4a9d-8f51-ba33017bc2bb" providerId="ADAL" clId="{5792119D-393C-EE4D-A807-EEDD3319D23C}" dt="2025-04-26T02:47:27.938" v="7" actId="26606"/>
          <ac:spMkLst>
            <pc:docMk/>
            <pc:sldMk cId="4004661715" sldId="258"/>
            <ac:spMk id="27" creationId="{EB8560A9-B281-46EB-A304-1E4A5A00D6A9}"/>
          </ac:spMkLst>
        </pc:spChg>
        <pc:spChg chg="add">
          <ac:chgData name="nekirian guidry" userId="48eff663-de59-4a9d-8f51-ba33017bc2bb" providerId="ADAL" clId="{5792119D-393C-EE4D-A807-EEDD3319D23C}" dt="2025-04-26T02:47:27.938" v="7" actId="26606"/>
          <ac:spMkLst>
            <pc:docMk/>
            <pc:sldMk cId="4004661715" sldId="258"/>
            <ac:spMk id="29" creationId="{4D1A5E71-B6B6-486A-8CDC-C7ABD9B903F6}"/>
          </ac:spMkLst>
        </pc:spChg>
        <pc:spChg chg="add">
          <ac:chgData name="nekirian guidry" userId="48eff663-de59-4a9d-8f51-ba33017bc2bb" providerId="ADAL" clId="{5792119D-393C-EE4D-A807-EEDD3319D23C}" dt="2025-04-26T02:47:27.938" v="7" actId="26606"/>
          <ac:spMkLst>
            <pc:docMk/>
            <pc:sldMk cId="4004661715" sldId="258"/>
            <ac:spMk id="31" creationId="{667882DD-56E8-460E-99D5-86E71982D5AB}"/>
          </ac:spMkLst>
        </pc:spChg>
        <pc:grpChg chg="add">
          <ac:chgData name="nekirian guidry" userId="48eff663-de59-4a9d-8f51-ba33017bc2bb" providerId="ADAL" clId="{5792119D-393C-EE4D-A807-EEDD3319D23C}" dt="2025-04-26T02:47:27.938" v="7" actId="26606"/>
          <ac:grpSpMkLst>
            <pc:docMk/>
            <pc:sldMk cId="4004661715" sldId="258"/>
            <ac:grpSpMk id="12" creationId="{B2EBBF56-923D-48A7-9F8F-86E33CFA3EF9}"/>
          </ac:grpSpMkLst>
        </pc:grpChg>
        <pc:grpChg chg="add">
          <ac:chgData name="nekirian guidry" userId="48eff663-de59-4a9d-8f51-ba33017bc2bb" providerId="ADAL" clId="{5792119D-393C-EE4D-A807-EEDD3319D23C}" dt="2025-04-26T02:47:27.938" v="7" actId="26606"/>
          <ac:grpSpMkLst>
            <pc:docMk/>
            <pc:sldMk cId="4004661715" sldId="258"/>
            <ac:grpSpMk id="18" creationId="{FB9739EB-7F66-433D-841F-AB3CD18700B7}"/>
          </ac:grpSpMkLst>
        </pc:grpChg>
        <pc:picChg chg="mod">
          <ac:chgData name="nekirian guidry" userId="48eff663-de59-4a9d-8f51-ba33017bc2bb" providerId="ADAL" clId="{5792119D-393C-EE4D-A807-EEDD3319D23C}" dt="2025-04-26T02:49:55.945" v="21" actId="1076"/>
          <ac:picMkLst>
            <pc:docMk/>
            <pc:sldMk cId="4004661715" sldId="258"/>
            <ac:picMk id="5" creationId="{E0F88B93-ADF5-2DC0-D0D1-90FDB915899D}"/>
          </ac:picMkLst>
        </pc:picChg>
      </pc:sldChg>
      <pc:sldChg chg="addSp delSp modSp mod setBg">
        <pc:chgData name="nekirian guidry" userId="48eff663-de59-4a9d-8f51-ba33017bc2bb" providerId="ADAL" clId="{5792119D-393C-EE4D-A807-EEDD3319D23C}" dt="2025-04-26T02:48:57.897" v="16" actId="478"/>
        <pc:sldMkLst>
          <pc:docMk/>
          <pc:sldMk cId="2572942074" sldId="259"/>
        </pc:sldMkLst>
        <pc:spChg chg="mod">
          <ac:chgData name="nekirian guidry" userId="48eff663-de59-4a9d-8f51-ba33017bc2bb" providerId="ADAL" clId="{5792119D-393C-EE4D-A807-EEDD3319D23C}" dt="2025-04-26T02:48:55.988" v="15" actId="26606"/>
          <ac:spMkLst>
            <pc:docMk/>
            <pc:sldMk cId="2572942074" sldId="259"/>
            <ac:spMk id="2" creationId="{8F78780E-1C39-0AD5-5B24-AE912CA9A471}"/>
          </ac:spMkLst>
        </pc:spChg>
        <pc:spChg chg="add del">
          <ac:chgData name="nekirian guidry" userId="48eff663-de59-4a9d-8f51-ba33017bc2bb" providerId="ADAL" clId="{5792119D-393C-EE4D-A807-EEDD3319D23C}" dt="2025-04-26T02:48:55.988" v="15" actId="26606"/>
          <ac:spMkLst>
            <pc:docMk/>
            <pc:sldMk cId="2572942074" sldId="259"/>
            <ac:spMk id="13" creationId="{D1520B01-A2E4-41C2-8A8F-7683F250890E}"/>
          </ac:spMkLst>
        </pc:spChg>
        <pc:spChg chg="add del">
          <ac:chgData name="nekirian guidry" userId="48eff663-de59-4a9d-8f51-ba33017bc2bb" providerId="ADAL" clId="{5792119D-393C-EE4D-A807-EEDD3319D23C}" dt="2025-04-26T02:48:55.965" v="14" actId="26606"/>
          <ac:spMkLst>
            <pc:docMk/>
            <pc:sldMk cId="2572942074" sldId="259"/>
            <ac:spMk id="33" creationId="{D38394E5-975A-5207-9A99-BBDD65900E9E}"/>
          </ac:spMkLst>
        </pc:spChg>
        <pc:spChg chg="add del">
          <ac:chgData name="nekirian guidry" userId="48eff663-de59-4a9d-8f51-ba33017bc2bb" providerId="ADAL" clId="{5792119D-393C-EE4D-A807-EEDD3319D23C}" dt="2025-04-26T02:48:55.965" v="14" actId="26606"/>
          <ac:spMkLst>
            <pc:docMk/>
            <pc:sldMk cId="2572942074" sldId="259"/>
            <ac:spMk id="36" creationId="{B95B9BA8-1D69-4796-85F5-B6D0BD52354B}"/>
          </ac:spMkLst>
        </pc:spChg>
        <pc:spChg chg="add">
          <ac:chgData name="nekirian guidry" userId="48eff663-de59-4a9d-8f51-ba33017bc2bb" providerId="ADAL" clId="{5792119D-393C-EE4D-A807-EEDD3319D23C}" dt="2025-04-26T02:48:55.988" v="15" actId="26606"/>
          <ac:spMkLst>
            <pc:docMk/>
            <pc:sldMk cId="2572942074" sldId="259"/>
            <ac:spMk id="50" creationId="{325166D1-1B21-4128-AC42-61745528E4D6}"/>
          </ac:spMkLst>
        </pc:spChg>
        <pc:spChg chg="add del">
          <ac:chgData name="nekirian guidry" userId="48eff663-de59-4a9d-8f51-ba33017bc2bb" providerId="ADAL" clId="{5792119D-393C-EE4D-A807-EEDD3319D23C}" dt="2025-04-26T02:48:57.897" v="16" actId="478"/>
          <ac:spMkLst>
            <pc:docMk/>
            <pc:sldMk cId="2572942074" sldId="259"/>
            <ac:spMk id="52" creationId="{82D8E0BC-AA5E-CE90-CE40-6EAFD16FF0FD}"/>
          </ac:spMkLst>
        </pc:spChg>
        <pc:grpChg chg="add del">
          <ac:chgData name="nekirian guidry" userId="48eff663-de59-4a9d-8f51-ba33017bc2bb" providerId="ADAL" clId="{5792119D-393C-EE4D-A807-EEDD3319D23C}" dt="2025-04-26T02:48:55.988" v="15" actId="26606"/>
          <ac:grpSpMkLst>
            <pc:docMk/>
            <pc:sldMk cId="2572942074" sldId="259"/>
            <ac:grpSpMk id="15" creationId="{1F634C0A-A487-42AF-8DFD-4DAD62FE92BF}"/>
          </ac:grpSpMkLst>
        </pc:grpChg>
        <pc:grpChg chg="add del">
          <ac:chgData name="nekirian guidry" userId="48eff663-de59-4a9d-8f51-ba33017bc2bb" providerId="ADAL" clId="{5792119D-393C-EE4D-A807-EEDD3319D23C}" dt="2025-04-26T02:48:55.988" v="15" actId="26606"/>
          <ac:grpSpMkLst>
            <pc:docMk/>
            <pc:sldMk cId="2572942074" sldId="259"/>
            <ac:grpSpMk id="19" creationId="{066EE5A2-0D35-4D6A-A5C7-1CA91F740684}"/>
          </ac:grpSpMkLst>
        </pc:grpChg>
        <pc:grpChg chg="add del">
          <ac:chgData name="nekirian guidry" userId="48eff663-de59-4a9d-8f51-ba33017bc2bb" providerId="ADAL" clId="{5792119D-393C-EE4D-A807-EEDD3319D23C}" dt="2025-04-26T02:48:55.988" v="15" actId="26606"/>
          <ac:grpSpMkLst>
            <pc:docMk/>
            <pc:sldMk cId="2572942074" sldId="259"/>
            <ac:grpSpMk id="23" creationId="{56AA1647-0DA6-4A17-B3E1-95D61BD54714}"/>
          </ac:grpSpMkLst>
        </pc:grpChg>
        <pc:grpChg chg="add del">
          <ac:chgData name="nekirian guidry" userId="48eff663-de59-4a9d-8f51-ba33017bc2bb" providerId="ADAL" clId="{5792119D-393C-EE4D-A807-EEDD3319D23C}" dt="2025-04-26T02:48:55.988" v="15" actId="26606"/>
          <ac:grpSpMkLst>
            <pc:docMk/>
            <pc:sldMk cId="2572942074" sldId="259"/>
            <ac:grpSpMk id="27" creationId="{08D20F07-CD49-4F17-BC00-9429DA80C502}"/>
          </ac:grpSpMkLst>
        </pc:grpChg>
        <pc:grpChg chg="add del">
          <ac:chgData name="nekirian guidry" userId="48eff663-de59-4a9d-8f51-ba33017bc2bb" providerId="ADAL" clId="{5792119D-393C-EE4D-A807-EEDD3319D23C}" dt="2025-04-26T02:48:55.965" v="14" actId="26606"/>
          <ac:grpSpMkLst>
            <pc:docMk/>
            <pc:sldMk cId="2572942074" sldId="259"/>
            <ac:grpSpMk id="38" creationId="{36AB285A-81F9-42F0-A9FD-0058EB46EFDF}"/>
          </ac:grpSpMkLst>
        </pc:grpChg>
        <pc:grpChg chg="add">
          <ac:chgData name="nekirian guidry" userId="48eff663-de59-4a9d-8f51-ba33017bc2bb" providerId="ADAL" clId="{5792119D-393C-EE4D-A807-EEDD3319D23C}" dt="2025-04-26T02:48:55.988" v="15" actId="26606"/>
          <ac:grpSpMkLst>
            <pc:docMk/>
            <pc:sldMk cId="2572942074" sldId="259"/>
            <ac:grpSpMk id="51" creationId="{E6517BAC-C80F-4065-90D8-703493E0B353}"/>
          </ac:grpSpMkLst>
        </pc:grpChg>
        <pc:picChg chg="mod">
          <ac:chgData name="nekirian guidry" userId="48eff663-de59-4a9d-8f51-ba33017bc2bb" providerId="ADAL" clId="{5792119D-393C-EE4D-A807-EEDD3319D23C}" dt="2025-04-26T02:48:55.988" v="15" actId="26606"/>
          <ac:picMkLst>
            <pc:docMk/>
            <pc:sldMk cId="2572942074" sldId="259"/>
            <ac:picMk id="7" creationId="{B53BEEDA-693F-B70F-DC30-F5DCB997A5D8}"/>
          </ac:picMkLst>
        </pc:picChg>
        <pc:picChg chg="del mod">
          <ac:chgData name="nekirian guidry" userId="48eff663-de59-4a9d-8f51-ba33017bc2bb" providerId="ADAL" clId="{5792119D-393C-EE4D-A807-EEDD3319D23C}" dt="2025-04-26T02:48:40.689" v="12" actId="478"/>
          <ac:picMkLst>
            <pc:docMk/>
            <pc:sldMk cId="2572942074" sldId="259"/>
            <ac:picMk id="8" creationId="{7521E176-DBE4-6B55-4B3E-7A36141426CF}"/>
          </ac:picMkLst>
        </pc:picChg>
      </pc:sldChg>
      <pc:sldChg chg="addSp modSp mod setBg">
        <pc:chgData name="nekirian guidry" userId="48eff663-de59-4a9d-8f51-ba33017bc2bb" providerId="ADAL" clId="{5792119D-393C-EE4D-A807-EEDD3319D23C}" dt="2025-04-26T02:49:19.849" v="19" actId="14100"/>
        <pc:sldMkLst>
          <pc:docMk/>
          <pc:sldMk cId="18224943" sldId="260"/>
        </pc:sldMkLst>
        <pc:spChg chg="mod">
          <ac:chgData name="nekirian guidry" userId="48eff663-de59-4a9d-8f51-ba33017bc2bb" providerId="ADAL" clId="{5792119D-393C-EE4D-A807-EEDD3319D23C}" dt="2025-04-26T02:49:15.026" v="17" actId="26606"/>
          <ac:spMkLst>
            <pc:docMk/>
            <pc:sldMk cId="18224943" sldId="260"/>
            <ac:spMk id="2" creationId="{4AF4F210-4631-F6DF-D505-E18A55D40A4E}"/>
          </ac:spMkLst>
        </pc:spChg>
        <pc:spChg chg="add">
          <ac:chgData name="nekirian guidry" userId="48eff663-de59-4a9d-8f51-ba33017bc2bb" providerId="ADAL" clId="{5792119D-393C-EE4D-A807-EEDD3319D23C}" dt="2025-04-26T02:49:15.026" v="17" actId="26606"/>
          <ac:spMkLst>
            <pc:docMk/>
            <pc:sldMk cId="18224943" sldId="260"/>
            <ac:spMk id="10" creationId="{5F18414D-1626-4996-AACB-23D3DE45B03B}"/>
          </ac:spMkLst>
        </pc:spChg>
        <pc:spChg chg="add">
          <ac:chgData name="nekirian guidry" userId="48eff663-de59-4a9d-8f51-ba33017bc2bb" providerId="ADAL" clId="{5792119D-393C-EE4D-A807-EEDD3319D23C}" dt="2025-04-26T02:49:15.026" v="17" actId="26606"/>
          <ac:spMkLst>
            <pc:docMk/>
            <pc:sldMk cId="18224943" sldId="260"/>
            <ac:spMk id="12" creationId="{D84C2E9E-0B5D-4B5F-9A1F-70EBDCE39034}"/>
          </ac:spMkLst>
        </pc:spChg>
        <pc:picChg chg="mod">
          <ac:chgData name="nekirian guidry" userId="48eff663-de59-4a9d-8f51-ba33017bc2bb" providerId="ADAL" clId="{5792119D-393C-EE4D-A807-EEDD3319D23C}" dt="2025-04-26T02:49:19.849" v="19" actId="14100"/>
          <ac:picMkLst>
            <pc:docMk/>
            <pc:sldMk cId="18224943" sldId="260"/>
            <ac:picMk id="5" creationId="{73D3C757-1205-954F-2070-A60ED4A46828}"/>
          </ac:picMkLst>
        </pc:picChg>
        <pc:cxnChg chg="add">
          <ac:chgData name="nekirian guidry" userId="48eff663-de59-4a9d-8f51-ba33017bc2bb" providerId="ADAL" clId="{5792119D-393C-EE4D-A807-EEDD3319D23C}" dt="2025-04-26T02:49:15.026" v="17" actId="26606"/>
          <ac:cxnSpMkLst>
            <pc:docMk/>
            <pc:sldMk cId="18224943" sldId="260"/>
            <ac:cxnSpMk id="14" creationId="{07A9243D-8FC3-4B36-874B-55906B03F484}"/>
          </ac:cxnSpMkLst>
        </pc:cxn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6033B5-C18E-FE4E-27B3-249FBC8C72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F54C873-E73E-7901-5749-D41F95D81E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284385-C965-9AE6-38B8-4C812E32EB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A78F3-BA3A-3146-A72D-B9B702D46097}" type="datetimeFigureOut">
              <a:rPr lang="en-US" smtClean="0"/>
              <a:t>4/25/2025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C3C4BC-47E6-B716-AF43-80FE9B01D9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581EB1-280F-FD22-9C32-D0AA57358D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695E3-1740-0444-8F27-6894B39A56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2846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E2746D-D432-86B6-E41A-8D798AC521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E54E15-D90C-A0F4-6ECD-5827151ECA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3FED8B-C695-62B2-36A1-AD940F607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A78F3-BA3A-3146-A72D-B9B702D46097}" type="datetimeFigureOut">
              <a:rPr lang="en-US" smtClean="0"/>
              <a:t>4/25/2025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9F7E05-F90F-CD0F-C731-85704E5868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270D8E-752C-3730-679A-2EE3F2C42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695E3-1740-0444-8F27-6894B39A56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8964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5401492-BC19-B9E7-77A4-ECC0D3B4349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9B7A3C7-AAB3-B1CD-4724-83FDBCDD5F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C4F531-26C8-0A26-5FA7-CEA38D45C1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A78F3-BA3A-3146-A72D-B9B702D46097}" type="datetimeFigureOut">
              <a:rPr lang="en-US" smtClean="0"/>
              <a:t>4/25/2025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8FDFC8-6245-14EE-01EA-4BCC7D17C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2FD831-7CC7-B7F1-56F5-2744AFEDC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695E3-1740-0444-8F27-6894B39A56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7918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B1A2C1-688B-C44E-5BAF-08DBA1EE9C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22AD41-A7E7-66C2-C1C8-1DE1A507C4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27AD27-EC27-4AD5-B4D3-A06AACFE19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A78F3-BA3A-3146-A72D-B9B702D46097}" type="datetimeFigureOut">
              <a:rPr lang="en-US" smtClean="0"/>
              <a:t>4/25/2025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4A5598-0FFD-D378-7792-316C9DCD8A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F2912C-363F-6E8C-A9D8-FFF35E6D76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695E3-1740-0444-8F27-6894B39A56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2947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E1F8CD-2EE3-2CEE-E65E-CC3B94F7E5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1B4737-0E3A-7D1A-CD0E-6C4BD93C30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0CED93-A3F4-01CE-2DAE-C5AA6EB8BB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A78F3-BA3A-3146-A72D-B9B702D46097}" type="datetimeFigureOut">
              <a:rPr lang="en-US" smtClean="0"/>
              <a:t>4/25/2025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BEC6FE-20CE-5EDC-538D-3A6CF8ECCD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A1BCD1-7D87-FA6D-48A7-B285418F6B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695E3-1740-0444-8F27-6894B39A56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4298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6745F1-4705-8E6D-8AF0-F17F7A70EA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931982-6CB6-1F0E-1890-7F96445C85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2372C25-3040-569C-EF1C-6CDAC67ECB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51C91B-5D9A-DD3D-3DB4-9DD125B581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A78F3-BA3A-3146-A72D-B9B702D46097}" type="datetimeFigureOut">
              <a:rPr lang="en-US" smtClean="0"/>
              <a:t>4/25/2025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CCF141-306D-4DEE-4AFA-1A87784F16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B1BEDC-DF0E-D390-5421-27DE81D069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695E3-1740-0444-8F27-6894B39A56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5380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0750D3-95BC-C595-3EBB-F54E2E65B4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2EA680-B852-A65E-01F8-05A4326201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07B7D7F-F285-9461-F28B-C238E67F51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DB70D7E-B3C3-6A5D-9299-C05B14748B6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793C676-0706-F7D6-0BD5-8D07E67B5E4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D6AD524-CE9A-07E1-CC11-63F49CAD2B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A78F3-BA3A-3146-A72D-B9B702D46097}" type="datetimeFigureOut">
              <a:rPr lang="en-US" smtClean="0"/>
              <a:t>4/25/2025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0F86008-6507-3C16-748B-8FAF9340EF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375FB80-0DA4-F763-7961-59F474DA97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695E3-1740-0444-8F27-6894B39A56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1016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9AE475-5208-3DFB-FE4D-0CBB4114A7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4AB6645-897C-1205-8A72-A7A6A46AD1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A78F3-BA3A-3146-A72D-B9B702D46097}" type="datetimeFigureOut">
              <a:rPr lang="en-US" smtClean="0"/>
              <a:t>4/25/2025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AAC62A-C9DE-E6D8-01AB-4B13391F1A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3A9507-27BE-6FB9-8B7E-8C1C3A039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695E3-1740-0444-8F27-6894B39A56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5898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52EE79D-4F31-7D2D-5B53-E23F3FA29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A78F3-BA3A-3146-A72D-B9B702D46097}" type="datetimeFigureOut">
              <a:rPr lang="en-US" smtClean="0"/>
              <a:t>4/25/2025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A532F5B-6298-9149-AC66-D3EB5CCDDD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D72A3A-5A6B-219A-BAE1-7C91EE56B9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695E3-1740-0444-8F27-6894B39A56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6641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23535-6060-223F-B9F2-78055CDBB7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958107-C9AD-B696-EBF2-E2D9A0B8C6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0479546-2DC0-7749-6DB6-625DDBBE81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ADD465-20FC-4996-0321-BFC5E2DB57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A78F3-BA3A-3146-A72D-B9B702D46097}" type="datetimeFigureOut">
              <a:rPr lang="en-US" smtClean="0"/>
              <a:t>4/25/2025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785EA6-4F5F-36E0-66C4-B4440984CC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8DA795-09B7-B1B0-7D70-2B553741C6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695E3-1740-0444-8F27-6894B39A56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7683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51B2EA-9DF6-8C0B-D7D1-CB7FBCFF73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C57334D-33BB-6B89-B450-4942EB21C71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C1B2D6-7BFE-A93A-1363-FD09D157AC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C5A723-A214-C22A-2773-4B45FD463E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A78F3-BA3A-3146-A72D-B9B702D46097}" type="datetimeFigureOut">
              <a:rPr lang="en-US" smtClean="0"/>
              <a:t>4/25/2025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F0EB5E-DD24-D9F3-5BA9-35A6222060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E357F29-6B5C-5AF4-79EC-F43EAA31E4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695E3-1740-0444-8F27-6894B39A56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6268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422626A-4880-4DB1-92B4-BC55666DD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2E7BF7-6EFD-F854-4FDD-329274EAFD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9C9B7E-545F-1FE1-D6CB-DEA0C8F8353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B0A78F3-BA3A-3146-A72D-B9B702D46097}" type="datetimeFigureOut">
              <a:rPr lang="en-US" smtClean="0"/>
              <a:t>4/25/2025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304252-2896-7B9F-ADB1-CE08F1BF0D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0D6D3-0830-B866-6188-AFF661F9DA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13695E3-1740-0444-8F27-6894B39A56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7053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8A95209C-5275-4E15-8EA7-7F42980ABF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Images Gratuites : lumière, nuit, réflexion, chambre, réseau, serveur ...">
            <a:extLst>
              <a:ext uri="{FF2B5EF4-FFF2-40B4-BE49-F238E27FC236}">
                <a16:creationId xmlns:a16="http://schemas.microsoft.com/office/drawing/2014/main" id="{4A1FDFCF-31DC-6E1E-5FC6-E8AA65E35EC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15708"/>
          <a:stretch/>
        </p:blipFill>
        <p:spPr>
          <a:xfrm>
            <a:off x="20" y="10"/>
            <a:ext cx="12188931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ABD01DE-5ABC-1761-F642-D4D72B747E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7048" y="1124712"/>
            <a:ext cx="9144000" cy="3063240"/>
          </a:xfrm>
        </p:spPr>
        <p:txBody>
          <a:bodyPr>
            <a:normAutofit/>
          </a:bodyPr>
          <a:lstStyle/>
          <a:p>
            <a:r>
              <a:rPr lang="en-US" sz="6600">
                <a:solidFill>
                  <a:schemeClr val="bg1"/>
                </a:solidFill>
              </a:rPr>
              <a:t>The Blinking LED Project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F23B6C-AB6D-7425-622D-6550115B6D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7048" y="4599432"/>
            <a:ext cx="9144000" cy="1227520"/>
          </a:xfrm>
        </p:spPr>
        <p:txBody>
          <a:bodyPr>
            <a:normAutofit/>
          </a:bodyPr>
          <a:lstStyle/>
          <a:p>
            <a:r>
              <a:rPr lang="en-US" sz="2000">
                <a:solidFill>
                  <a:schemeClr val="bg1"/>
                </a:solidFill>
              </a:rPr>
              <a:t>Ne’Kirian Guidry </a:t>
            </a:r>
          </a:p>
          <a:p>
            <a:r>
              <a:rPr lang="en-US" sz="2000">
                <a:solidFill>
                  <a:schemeClr val="bg1"/>
                </a:solidFill>
              </a:rPr>
              <a:t>Jamir Williams</a:t>
            </a:r>
          </a:p>
          <a:p>
            <a:r>
              <a:rPr lang="en-US" sz="2000">
                <a:solidFill>
                  <a:schemeClr val="bg1"/>
                </a:solidFill>
              </a:rPr>
              <a:t>Joshua Davis</a:t>
            </a:r>
          </a:p>
        </p:txBody>
      </p:sp>
      <p:sp>
        <p:nvSpPr>
          <p:cNvPr id="19" name="sketchy box">
            <a:extLst>
              <a:ext uri="{FF2B5EF4-FFF2-40B4-BE49-F238E27FC236}">
                <a16:creationId xmlns:a16="http://schemas.microsoft.com/office/drawing/2014/main" id="{4F2ED431-E304-4FF0-9F4E-032783C9D6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838200" y="720953"/>
            <a:ext cx="10515600" cy="5416094"/>
          </a:xfrm>
          <a:custGeom>
            <a:avLst/>
            <a:gdLst>
              <a:gd name="connsiteX0" fmla="*/ 0 w 10515600"/>
              <a:gd name="connsiteY0" fmla="*/ 0 h 5416094"/>
              <a:gd name="connsiteX1" fmla="*/ 552069 w 10515600"/>
              <a:gd name="connsiteY1" fmla="*/ 0 h 5416094"/>
              <a:gd name="connsiteX2" fmla="*/ 893826 w 10515600"/>
              <a:gd name="connsiteY2" fmla="*/ 0 h 5416094"/>
              <a:gd name="connsiteX3" fmla="*/ 1761363 w 10515600"/>
              <a:gd name="connsiteY3" fmla="*/ 0 h 5416094"/>
              <a:gd name="connsiteX4" fmla="*/ 2313432 w 10515600"/>
              <a:gd name="connsiteY4" fmla="*/ 0 h 5416094"/>
              <a:gd name="connsiteX5" fmla="*/ 2865501 w 10515600"/>
              <a:gd name="connsiteY5" fmla="*/ 0 h 5416094"/>
              <a:gd name="connsiteX6" fmla="*/ 3733038 w 10515600"/>
              <a:gd name="connsiteY6" fmla="*/ 0 h 5416094"/>
              <a:gd name="connsiteX7" fmla="*/ 4179951 w 10515600"/>
              <a:gd name="connsiteY7" fmla="*/ 0 h 5416094"/>
              <a:gd name="connsiteX8" fmla="*/ 5047488 w 10515600"/>
              <a:gd name="connsiteY8" fmla="*/ 0 h 5416094"/>
              <a:gd name="connsiteX9" fmla="*/ 5915025 w 10515600"/>
              <a:gd name="connsiteY9" fmla="*/ 0 h 5416094"/>
              <a:gd name="connsiteX10" fmla="*/ 6572250 w 10515600"/>
              <a:gd name="connsiteY10" fmla="*/ 0 h 5416094"/>
              <a:gd name="connsiteX11" fmla="*/ 7439787 w 10515600"/>
              <a:gd name="connsiteY11" fmla="*/ 0 h 5416094"/>
              <a:gd name="connsiteX12" fmla="*/ 7991856 w 10515600"/>
              <a:gd name="connsiteY12" fmla="*/ 0 h 5416094"/>
              <a:gd name="connsiteX13" fmla="*/ 8543925 w 10515600"/>
              <a:gd name="connsiteY13" fmla="*/ 0 h 5416094"/>
              <a:gd name="connsiteX14" fmla="*/ 9306306 w 10515600"/>
              <a:gd name="connsiteY14" fmla="*/ 0 h 5416094"/>
              <a:gd name="connsiteX15" fmla="*/ 9858375 w 10515600"/>
              <a:gd name="connsiteY15" fmla="*/ 0 h 5416094"/>
              <a:gd name="connsiteX16" fmla="*/ 10515600 w 10515600"/>
              <a:gd name="connsiteY16" fmla="*/ 0 h 5416094"/>
              <a:gd name="connsiteX17" fmla="*/ 10515600 w 10515600"/>
              <a:gd name="connsiteY17" fmla="*/ 785334 h 5416094"/>
              <a:gd name="connsiteX18" fmla="*/ 10515600 w 10515600"/>
              <a:gd name="connsiteY18" fmla="*/ 1516506 h 5416094"/>
              <a:gd name="connsiteX19" fmla="*/ 10515600 w 10515600"/>
              <a:gd name="connsiteY19" fmla="*/ 2247679 h 5416094"/>
              <a:gd name="connsiteX20" fmla="*/ 10515600 w 10515600"/>
              <a:gd name="connsiteY20" fmla="*/ 2762208 h 5416094"/>
              <a:gd name="connsiteX21" fmla="*/ 10515600 w 10515600"/>
              <a:gd name="connsiteY21" fmla="*/ 3330898 h 5416094"/>
              <a:gd name="connsiteX22" fmla="*/ 10515600 w 10515600"/>
              <a:gd name="connsiteY22" fmla="*/ 4062071 h 5416094"/>
              <a:gd name="connsiteX23" fmla="*/ 10515600 w 10515600"/>
              <a:gd name="connsiteY23" fmla="*/ 4684921 h 5416094"/>
              <a:gd name="connsiteX24" fmla="*/ 10515600 w 10515600"/>
              <a:gd name="connsiteY24" fmla="*/ 5416094 h 5416094"/>
              <a:gd name="connsiteX25" fmla="*/ 9753219 w 10515600"/>
              <a:gd name="connsiteY25" fmla="*/ 5416094 h 5416094"/>
              <a:gd name="connsiteX26" fmla="*/ 9411462 w 10515600"/>
              <a:gd name="connsiteY26" fmla="*/ 5416094 h 5416094"/>
              <a:gd name="connsiteX27" fmla="*/ 8754237 w 10515600"/>
              <a:gd name="connsiteY27" fmla="*/ 5416094 h 5416094"/>
              <a:gd name="connsiteX28" fmla="*/ 8307324 w 10515600"/>
              <a:gd name="connsiteY28" fmla="*/ 5416094 h 5416094"/>
              <a:gd name="connsiteX29" fmla="*/ 7544943 w 10515600"/>
              <a:gd name="connsiteY29" fmla="*/ 5416094 h 5416094"/>
              <a:gd name="connsiteX30" fmla="*/ 7098030 w 10515600"/>
              <a:gd name="connsiteY30" fmla="*/ 5416094 h 5416094"/>
              <a:gd name="connsiteX31" fmla="*/ 6335649 w 10515600"/>
              <a:gd name="connsiteY31" fmla="*/ 5416094 h 5416094"/>
              <a:gd name="connsiteX32" fmla="*/ 5993892 w 10515600"/>
              <a:gd name="connsiteY32" fmla="*/ 5416094 h 5416094"/>
              <a:gd name="connsiteX33" fmla="*/ 5231511 w 10515600"/>
              <a:gd name="connsiteY33" fmla="*/ 5416094 h 5416094"/>
              <a:gd name="connsiteX34" fmla="*/ 4784598 w 10515600"/>
              <a:gd name="connsiteY34" fmla="*/ 5416094 h 5416094"/>
              <a:gd name="connsiteX35" fmla="*/ 4442841 w 10515600"/>
              <a:gd name="connsiteY35" fmla="*/ 5416094 h 5416094"/>
              <a:gd name="connsiteX36" fmla="*/ 3995928 w 10515600"/>
              <a:gd name="connsiteY36" fmla="*/ 5416094 h 5416094"/>
              <a:gd name="connsiteX37" fmla="*/ 3233547 w 10515600"/>
              <a:gd name="connsiteY37" fmla="*/ 5416094 h 5416094"/>
              <a:gd name="connsiteX38" fmla="*/ 2786634 w 10515600"/>
              <a:gd name="connsiteY38" fmla="*/ 5416094 h 5416094"/>
              <a:gd name="connsiteX39" fmla="*/ 2444877 w 10515600"/>
              <a:gd name="connsiteY39" fmla="*/ 5416094 h 5416094"/>
              <a:gd name="connsiteX40" fmla="*/ 1997964 w 10515600"/>
              <a:gd name="connsiteY40" fmla="*/ 5416094 h 5416094"/>
              <a:gd name="connsiteX41" fmla="*/ 1445895 w 10515600"/>
              <a:gd name="connsiteY41" fmla="*/ 5416094 h 5416094"/>
              <a:gd name="connsiteX42" fmla="*/ 788670 w 10515600"/>
              <a:gd name="connsiteY42" fmla="*/ 5416094 h 5416094"/>
              <a:gd name="connsiteX43" fmla="*/ 0 w 10515600"/>
              <a:gd name="connsiteY43" fmla="*/ 5416094 h 5416094"/>
              <a:gd name="connsiteX44" fmla="*/ 0 w 10515600"/>
              <a:gd name="connsiteY44" fmla="*/ 4630760 h 5416094"/>
              <a:gd name="connsiteX45" fmla="*/ 0 w 10515600"/>
              <a:gd name="connsiteY45" fmla="*/ 3953749 h 5416094"/>
              <a:gd name="connsiteX46" fmla="*/ 0 w 10515600"/>
              <a:gd name="connsiteY46" fmla="*/ 3276737 h 5416094"/>
              <a:gd name="connsiteX47" fmla="*/ 0 w 10515600"/>
              <a:gd name="connsiteY47" fmla="*/ 2599725 h 5416094"/>
              <a:gd name="connsiteX48" fmla="*/ 0 w 10515600"/>
              <a:gd name="connsiteY48" fmla="*/ 1922713 h 5416094"/>
              <a:gd name="connsiteX49" fmla="*/ 0 w 10515600"/>
              <a:gd name="connsiteY49" fmla="*/ 1299863 h 5416094"/>
              <a:gd name="connsiteX50" fmla="*/ 0 w 10515600"/>
              <a:gd name="connsiteY50" fmla="*/ 0 h 5416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0515600" h="5416094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24919" y="196329"/>
                  <a:pt x="10549062" y="488432"/>
                  <a:pt x="10515600" y="785334"/>
                </a:cubicBezTo>
                <a:cubicBezTo>
                  <a:pt x="10482138" y="1082236"/>
                  <a:pt x="10536385" y="1323726"/>
                  <a:pt x="10515600" y="1516506"/>
                </a:cubicBezTo>
                <a:cubicBezTo>
                  <a:pt x="10494815" y="1709286"/>
                  <a:pt x="10546328" y="2097632"/>
                  <a:pt x="10515600" y="2247679"/>
                </a:cubicBezTo>
                <a:cubicBezTo>
                  <a:pt x="10484872" y="2397726"/>
                  <a:pt x="10491771" y="2577292"/>
                  <a:pt x="10515600" y="2762208"/>
                </a:cubicBezTo>
                <a:cubicBezTo>
                  <a:pt x="10539429" y="2947124"/>
                  <a:pt x="10511007" y="3105736"/>
                  <a:pt x="10515600" y="3330898"/>
                </a:cubicBezTo>
                <a:cubicBezTo>
                  <a:pt x="10520194" y="3556060"/>
                  <a:pt x="10497393" y="3882611"/>
                  <a:pt x="10515600" y="4062071"/>
                </a:cubicBezTo>
                <a:cubicBezTo>
                  <a:pt x="10533807" y="4241531"/>
                  <a:pt x="10544791" y="4505155"/>
                  <a:pt x="10515600" y="4684921"/>
                </a:cubicBezTo>
                <a:cubicBezTo>
                  <a:pt x="10486410" y="4864687"/>
                  <a:pt x="10497356" y="5246484"/>
                  <a:pt x="10515600" y="5416094"/>
                </a:cubicBezTo>
                <a:cubicBezTo>
                  <a:pt x="10245623" y="5445692"/>
                  <a:pt x="10029676" y="5415505"/>
                  <a:pt x="9753219" y="5416094"/>
                </a:cubicBezTo>
                <a:cubicBezTo>
                  <a:pt x="9476762" y="5416683"/>
                  <a:pt x="9553148" y="5422760"/>
                  <a:pt x="9411462" y="5416094"/>
                </a:cubicBezTo>
                <a:cubicBezTo>
                  <a:pt x="9269776" y="5409428"/>
                  <a:pt x="8927709" y="5385012"/>
                  <a:pt x="8754237" y="5416094"/>
                </a:cubicBezTo>
                <a:cubicBezTo>
                  <a:pt x="8580766" y="5447176"/>
                  <a:pt x="8413264" y="5410024"/>
                  <a:pt x="8307324" y="5416094"/>
                </a:cubicBezTo>
                <a:cubicBezTo>
                  <a:pt x="8201384" y="5422164"/>
                  <a:pt x="7912690" y="5421686"/>
                  <a:pt x="7544943" y="5416094"/>
                </a:cubicBezTo>
                <a:cubicBezTo>
                  <a:pt x="7177196" y="5410502"/>
                  <a:pt x="7304235" y="5418502"/>
                  <a:pt x="7098030" y="5416094"/>
                </a:cubicBezTo>
                <a:cubicBezTo>
                  <a:pt x="6891825" y="5413686"/>
                  <a:pt x="6541479" y="5434609"/>
                  <a:pt x="6335649" y="5416094"/>
                </a:cubicBezTo>
                <a:cubicBezTo>
                  <a:pt x="6129819" y="5397579"/>
                  <a:pt x="6106541" y="5402791"/>
                  <a:pt x="5993892" y="5416094"/>
                </a:cubicBezTo>
                <a:cubicBezTo>
                  <a:pt x="5881243" y="5429397"/>
                  <a:pt x="5545248" y="5437743"/>
                  <a:pt x="5231511" y="5416094"/>
                </a:cubicBezTo>
                <a:cubicBezTo>
                  <a:pt x="4917774" y="5394445"/>
                  <a:pt x="4963237" y="5426599"/>
                  <a:pt x="4784598" y="5416094"/>
                </a:cubicBezTo>
                <a:cubicBezTo>
                  <a:pt x="4605959" y="5405589"/>
                  <a:pt x="4605904" y="5406658"/>
                  <a:pt x="4442841" y="5416094"/>
                </a:cubicBezTo>
                <a:cubicBezTo>
                  <a:pt x="4279778" y="5425530"/>
                  <a:pt x="4177180" y="5426138"/>
                  <a:pt x="3995928" y="5416094"/>
                </a:cubicBezTo>
                <a:cubicBezTo>
                  <a:pt x="3814676" y="5406050"/>
                  <a:pt x="3516440" y="5429234"/>
                  <a:pt x="3233547" y="5416094"/>
                </a:cubicBezTo>
                <a:cubicBezTo>
                  <a:pt x="2950654" y="5402954"/>
                  <a:pt x="2884354" y="5436103"/>
                  <a:pt x="2786634" y="5416094"/>
                </a:cubicBezTo>
                <a:cubicBezTo>
                  <a:pt x="2688914" y="5396085"/>
                  <a:pt x="2522958" y="5423232"/>
                  <a:pt x="2444877" y="5416094"/>
                </a:cubicBezTo>
                <a:cubicBezTo>
                  <a:pt x="2366796" y="5408956"/>
                  <a:pt x="2104768" y="5395479"/>
                  <a:pt x="1997964" y="5416094"/>
                </a:cubicBezTo>
                <a:cubicBezTo>
                  <a:pt x="1891160" y="5436709"/>
                  <a:pt x="1573016" y="5412376"/>
                  <a:pt x="1445895" y="5416094"/>
                </a:cubicBezTo>
                <a:cubicBezTo>
                  <a:pt x="1318774" y="5419812"/>
                  <a:pt x="986443" y="5400529"/>
                  <a:pt x="788670" y="5416094"/>
                </a:cubicBezTo>
                <a:cubicBezTo>
                  <a:pt x="590897" y="5431659"/>
                  <a:pt x="363709" y="5381266"/>
                  <a:pt x="0" y="5416094"/>
                </a:cubicBezTo>
                <a:cubicBezTo>
                  <a:pt x="-22973" y="5218643"/>
                  <a:pt x="-26699" y="5010779"/>
                  <a:pt x="0" y="4630760"/>
                </a:cubicBezTo>
                <a:cubicBezTo>
                  <a:pt x="26699" y="4250741"/>
                  <a:pt x="-15389" y="4196664"/>
                  <a:pt x="0" y="3953749"/>
                </a:cubicBezTo>
                <a:cubicBezTo>
                  <a:pt x="15389" y="3710834"/>
                  <a:pt x="468" y="3611311"/>
                  <a:pt x="0" y="3276737"/>
                </a:cubicBezTo>
                <a:cubicBezTo>
                  <a:pt x="-468" y="2942163"/>
                  <a:pt x="15360" y="2781998"/>
                  <a:pt x="0" y="2599725"/>
                </a:cubicBezTo>
                <a:cubicBezTo>
                  <a:pt x="-15360" y="2417452"/>
                  <a:pt x="14816" y="2100232"/>
                  <a:pt x="0" y="1922713"/>
                </a:cubicBezTo>
                <a:cubicBezTo>
                  <a:pt x="-14816" y="1745194"/>
                  <a:pt x="-24648" y="1604167"/>
                  <a:pt x="0" y="1299863"/>
                </a:cubicBezTo>
                <a:cubicBezTo>
                  <a:pt x="24648" y="995559"/>
                  <a:pt x="2182" y="279525"/>
                  <a:pt x="0" y="0"/>
                </a:cubicBezTo>
                <a:close/>
              </a:path>
            </a:pathLst>
          </a:custGeom>
          <a:noFill/>
          <a:ln w="47625" cap="rnd">
            <a:solidFill>
              <a:schemeClr val="bg1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sketchy line">
            <a:extLst>
              <a:ext uri="{FF2B5EF4-FFF2-40B4-BE49-F238E27FC236}">
                <a16:creationId xmlns:a16="http://schemas.microsoft.com/office/drawing/2014/main" id="{4E87FCFB-2CCE-460D-B3DD-557C8BD1B9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4206" y="4419423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563791 w 4243589"/>
              <a:gd name="connsiteY1" fmla="*/ 0 h 18288"/>
              <a:gd name="connsiteX2" fmla="*/ 1042710 w 4243589"/>
              <a:gd name="connsiteY2" fmla="*/ 0 h 18288"/>
              <a:gd name="connsiteX3" fmla="*/ 1564066 w 4243589"/>
              <a:gd name="connsiteY3" fmla="*/ 0 h 18288"/>
              <a:gd name="connsiteX4" fmla="*/ 2212729 w 4243589"/>
              <a:gd name="connsiteY4" fmla="*/ 0 h 18288"/>
              <a:gd name="connsiteX5" fmla="*/ 2776520 w 4243589"/>
              <a:gd name="connsiteY5" fmla="*/ 0 h 18288"/>
              <a:gd name="connsiteX6" fmla="*/ 3297875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637362 w 4243589"/>
              <a:gd name="connsiteY9" fmla="*/ 18288 h 18288"/>
              <a:gd name="connsiteX10" fmla="*/ 3116007 w 4243589"/>
              <a:gd name="connsiteY10" fmla="*/ 18288 h 18288"/>
              <a:gd name="connsiteX11" fmla="*/ 2424908 w 4243589"/>
              <a:gd name="connsiteY11" fmla="*/ 18288 h 18288"/>
              <a:gd name="connsiteX12" fmla="*/ 1861117 w 4243589"/>
              <a:gd name="connsiteY12" fmla="*/ 18288 h 18288"/>
              <a:gd name="connsiteX13" fmla="*/ 1382198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3987" y="7429"/>
                  <a:pt x="4243569" y="10822"/>
                  <a:pt x="4243589" y="18288"/>
                </a:cubicBezTo>
                <a:cubicBezTo>
                  <a:pt x="4112949" y="-2855"/>
                  <a:pt x="3928037" y="1831"/>
                  <a:pt x="3637362" y="18288"/>
                </a:cubicBezTo>
                <a:cubicBezTo>
                  <a:pt x="3346687" y="34745"/>
                  <a:pt x="3254446" y="26669"/>
                  <a:pt x="3116007" y="18288"/>
                </a:cubicBezTo>
                <a:cubicBezTo>
                  <a:pt x="2977569" y="9907"/>
                  <a:pt x="2620228" y="28873"/>
                  <a:pt x="2424908" y="18288"/>
                </a:cubicBezTo>
                <a:cubicBezTo>
                  <a:pt x="2229588" y="7703"/>
                  <a:pt x="2088287" y="-3854"/>
                  <a:pt x="1861117" y="18288"/>
                </a:cubicBezTo>
                <a:cubicBezTo>
                  <a:pt x="1633947" y="40430"/>
                  <a:pt x="1502447" y="-871"/>
                  <a:pt x="1382198" y="18288"/>
                </a:cubicBezTo>
                <a:cubicBezTo>
                  <a:pt x="1261949" y="37447"/>
                  <a:pt x="1045440" y="28353"/>
                  <a:pt x="733535" y="18288"/>
                </a:cubicBezTo>
                <a:cubicBezTo>
                  <a:pt x="421630" y="8223"/>
                  <a:pt x="341257" y="-18359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2703" y="5429"/>
                  <a:pt x="4244410" y="14046"/>
                  <a:pt x="4243589" y="18288"/>
                </a:cubicBezTo>
                <a:cubicBezTo>
                  <a:pt x="4130424" y="-1240"/>
                  <a:pt x="3932803" y="42249"/>
                  <a:pt x="3722234" y="18288"/>
                </a:cubicBezTo>
                <a:cubicBezTo>
                  <a:pt x="3511665" y="-5673"/>
                  <a:pt x="3269903" y="45994"/>
                  <a:pt x="3116007" y="18288"/>
                </a:cubicBezTo>
                <a:cubicBezTo>
                  <a:pt x="2962111" y="-9418"/>
                  <a:pt x="2744280" y="23224"/>
                  <a:pt x="2509780" y="18288"/>
                </a:cubicBezTo>
                <a:cubicBezTo>
                  <a:pt x="2275280" y="13352"/>
                  <a:pt x="2066059" y="43664"/>
                  <a:pt x="1945989" y="18288"/>
                </a:cubicBezTo>
                <a:cubicBezTo>
                  <a:pt x="1825919" y="-7088"/>
                  <a:pt x="1407329" y="12616"/>
                  <a:pt x="1254890" y="18288"/>
                </a:cubicBezTo>
                <a:cubicBezTo>
                  <a:pt x="1102451" y="23960"/>
                  <a:pt x="837950" y="31673"/>
                  <a:pt x="563791" y="18288"/>
                </a:cubicBezTo>
                <a:cubicBezTo>
                  <a:pt x="289632" y="4903"/>
                  <a:pt x="132768" y="7105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rgbClr val="FFFFFF">
              <a:alpha val="75000"/>
            </a:srgbClr>
          </a:solidFill>
          <a:ln w="41275" cap="rnd">
            <a:solidFill>
              <a:schemeClr val="bg1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2694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B5B0058-AF13-4859-B429-4EDDE2A26F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2884B59-6D78-8053-858A-0F313274BC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8454" y="1360481"/>
            <a:ext cx="4605340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000">
                <a:solidFill>
                  <a:schemeClr val="bg1"/>
                </a:solidFill>
              </a:rPr>
              <a:t>Design for One LED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F565158-7C3B-FC82-ADE4-1A0B34EF2D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66" r="1" b="15931"/>
          <a:stretch/>
        </p:blipFill>
        <p:spPr>
          <a:xfrm>
            <a:off x="7115177" y="115193"/>
            <a:ext cx="4950618" cy="6627614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C65C03C-3F17-45DC-A1B9-35ACA43397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115176" y="115193"/>
            <a:ext cx="0" cy="6627614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A4A161CC-6DC5-4863-B213-94529D6E06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6206" y="115193"/>
            <a:ext cx="11939588" cy="662761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5473116-0F9D-5F66-0129-C9D047E41616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9142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B646C36-EEEC-4D52-8E8E-206F4CD8A3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085E556-4F69-D2FD-D74E-F624B607DC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119" y="810623"/>
            <a:ext cx="4894428" cy="357016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Project in Action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2EBBF56-923D-48A7-9F8F-86E33CFA3E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481655" y="673020"/>
            <a:ext cx="4833902" cy="5683329"/>
            <a:chOff x="1674895" y="1345036"/>
            <a:chExt cx="5428610" cy="4210939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6D5794E-BC9E-4A8A-BB29-9A32C8F267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74895" y="1345036"/>
              <a:ext cx="5428610" cy="4210939"/>
            </a:xfrm>
            <a:prstGeom prst="rect">
              <a:avLst/>
            </a:prstGeom>
            <a:solidFill>
              <a:srgbClr val="FFFFFF"/>
            </a:solidFill>
            <a:ln w="28575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216175AF-13E0-4D14-8638-11BBE8359A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74895" y="1345036"/>
              <a:ext cx="5428610" cy="4210939"/>
            </a:xfrm>
            <a:prstGeom prst="rect">
              <a:avLst/>
            </a:prstGeom>
            <a:solidFill>
              <a:schemeClr val="accent6">
                <a:alpha val="30000"/>
              </a:schemeClr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8258443E-B333-44F4-8D49-1EAB1C1A46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50256" y="596822"/>
            <a:ext cx="4833901" cy="5653877"/>
          </a:xfrm>
          <a:prstGeom prst="rect">
            <a:avLst/>
          </a:prstGeom>
          <a:solidFill>
            <a:schemeClr val="tx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aphic 185">
            <a:extLst>
              <a:ext uri="{FF2B5EF4-FFF2-40B4-BE49-F238E27FC236}">
                <a16:creationId xmlns:a16="http://schemas.microsoft.com/office/drawing/2014/main" id="{FB9739EB-7F66-433D-841F-AB3CD18700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463427" y="1159624"/>
            <a:ext cx="1054466" cy="469689"/>
            <a:chOff x="9841624" y="4115729"/>
            <a:chExt cx="602169" cy="268223"/>
          </a:xfrm>
          <a:solidFill>
            <a:schemeClr val="bg1"/>
          </a:solidFill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104F2BBD-A005-4DCB-9566-F2351050BE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8B00DEC7-198B-49D1-98FD-018F3ECFCF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F14DFC82-B3B3-468E-91B3-1302CFC684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D3250EFE-214E-4B8E-AF96-036A514FFB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AD058EBE-D4A5-4C43-B170-6A451F87A7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5" name="trim.E5B0412C-77D5-4B02-AD25-978ADCD36362.MOV">
            <a:hlinkClick r:id="" action="ppaction://media"/>
            <a:extLst>
              <a:ext uri="{FF2B5EF4-FFF2-40B4-BE49-F238E27FC236}">
                <a16:creationId xmlns:a16="http://schemas.microsoft.com/office/drawing/2014/main" id="{E0F88B93-ADF5-2DC0-D0D1-90FDB915899D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474952" y="917947"/>
            <a:ext cx="2824934" cy="5022106"/>
          </a:xfrm>
          <a:prstGeom prst="rect">
            <a:avLst/>
          </a:prstGeom>
          <a:ln w="28575">
            <a:noFill/>
          </a:ln>
        </p:spPr>
      </p:pic>
      <p:sp>
        <p:nvSpPr>
          <p:cNvPr id="25" name="Graphic 212">
            <a:extLst>
              <a:ext uri="{FF2B5EF4-FFF2-40B4-BE49-F238E27FC236}">
                <a16:creationId xmlns:a16="http://schemas.microsoft.com/office/drawing/2014/main" id="{4FB204DF-284E-45F6-A017-79A4DF57BC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24285" y="1286612"/>
            <a:ext cx="891445" cy="891445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rgbClr val="FFFFFF"/>
          </a:solidFill>
          <a:ln w="285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27" name="Graphic 212">
            <a:extLst>
              <a:ext uri="{FF2B5EF4-FFF2-40B4-BE49-F238E27FC236}">
                <a16:creationId xmlns:a16="http://schemas.microsoft.com/office/drawing/2014/main" id="{EB8560A9-B281-46EB-A304-1E4A5A00D6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24285" y="1286612"/>
            <a:ext cx="891445" cy="891445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chemeClr val="accent2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4D1A5E71-B6B6-486A-8CDC-C7ABD9B903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31256" y="5416520"/>
            <a:ext cx="419129" cy="419129"/>
          </a:xfrm>
          <a:prstGeom prst="ellipse">
            <a:avLst/>
          </a:prstGeom>
          <a:solidFill>
            <a:srgbClr val="FFFFFF"/>
          </a:solidFill>
          <a:ln w="285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667882DD-56E8-460E-99D5-86E71982D5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31256" y="5416520"/>
            <a:ext cx="419129" cy="419129"/>
          </a:xfrm>
          <a:prstGeom prst="ellipse">
            <a:avLst/>
          </a:prstGeom>
          <a:solidFill>
            <a:schemeClr val="accent2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661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0" name="Rectangle 49">
            <a:extLst>
              <a:ext uri="{FF2B5EF4-FFF2-40B4-BE49-F238E27FC236}">
                <a16:creationId xmlns:a16="http://schemas.microsoft.com/office/drawing/2014/main" id="{325166D1-1B21-4128-AC42-61745528E4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F78780E-1C39-0AD5-5B24-AE912CA9A4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1825" y="1641752"/>
            <a:ext cx="4391024" cy="132343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>
                <a:solidFill>
                  <a:schemeClr val="bg1"/>
                </a:solidFill>
              </a:rPr>
              <a:t>Bonus Design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B53BEEDA-693F-B70F-DC30-F5DCB997A5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06" r="1" b="26344"/>
          <a:stretch/>
        </p:blipFill>
        <p:spPr>
          <a:xfrm>
            <a:off x="20" y="2"/>
            <a:ext cx="6186992" cy="6857998"/>
          </a:xfrm>
          <a:custGeom>
            <a:avLst/>
            <a:gdLst/>
            <a:ahLst/>
            <a:cxnLst/>
            <a:rect l="l" t="t" r="r" b="b"/>
            <a:pathLst>
              <a:path w="6187012" h="6857998">
                <a:moveTo>
                  <a:pt x="5434855" y="6118149"/>
                </a:moveTo>
                <a:cubicBezTo>
                  <a:pt x="5441404" y="6124102"/>
                  <a:pt x="5449025" y="6129341"/>
                  <a:pt x="5456075" y="6133723"/>
                </a:cubicBezTo>
                <a:cubicBezTo>
                  <a:pt x="5463218" y="6138152"/>
                  <a:pt x="5468564" y="6143474"/>
                  <a:pt x="5472234" y="6149380"/>
                </a:cubicBezTo>
                <a:lnTo>
                  <a:pt x="5477710" y="6166562"/>
                </a:lnTo>
                <a:lnTo>
                  <a:pt x="5472234" y="6149379"/>
                </a:lnTo>
                <a:cubicBezTo>
                  <a:pt x="5468564" y="6143474"/>
                  <a:pt x="5463218" y="6138152"/>
                  <a:pt x="5456075" y="6133722"/>
                </a:cubicBezTo>
                <a:cubicBezTo>
                  <a:pt x="5449025" y="6129341"/>
                  <a:pt x="5441404" y="6124102"/>
                  <a:pt x="5434855" y="6118149"/>
                </a:cubicBezTo>
                <a:close/>
                <a:moveTo>
                  <a:pt x="5343013" y="4941372"/>
                </a:moveTo>
                <a:lnTo>
                  <a:pt x="5346342" y="4950869"/>
                </a:lnTo>
                <a:lnTo>
                  <a:pt x="5356027" y="4991382"/>
                </a:lnTo>
                <a:lnTo>
                  <a:pt x="5346342" y="4950868"/>
                </a:lnTo>
                <a:close/>
                <a:moveTo>
                  <a:pt x="5346951" y="4749807"/>
                </a:moveTo>
                <a:cubicBezTo>
                  <a:pt x="5334815" y="4762826"/>
                  <a:pt x="5333958" y="4781365"/>
                  <a:pt x="5332244" y="4799797"/>
                </a:cubicBezTo>
                <a:cubicBezTo>
                  <a:pt x="5333958" y="4781365"/>
                  <a:pt x="5334815" y="4762827"/>
                  <a:pt x="5346951" y="4749807"/>
                </a:cubicBezTo>
                <a:close/>
                <a:moveTo>
                  <a:pt x="5364750" y="4543185"/>
                </a:moveTo>
                <a:cubicBezTo>
                  <a:pt x="5365727" y="4548281"/>
                  <a:pt x="5367775" y="4553662"/>
                  <a:pt x="5370156" y="4557092"/>
                </a:cubicBezTo>
                <a:cubicBezTo>
                  <a:pt x="5381776" y="4573618"/>
                  <a:pt x="5390563" y="4588275"/>
                  <a:pt x="5396519" y="4602021"/>
                </a:cubicBezTo>
                <a:cubicBezTo>
                  <a:pt x="5390563" y="4588275"/>
                  <a:pt x="5381776" y="4573618"/>
                  <a:pt x="5370156" y="4557091"/>
                </a:cubicBezTo>
                <a:close/>
                <a:moveTo>
                  <a:pt x="5830968" y="2819253"/>
                </a:moveTo>
                <a:lnTo>
                  <a:pt x="5842611" y="2827484"/>
                </a:lnTo>
                <a:lnTo>
                  <a:pt x="5842613" y="2827486"/>
                </a:lnTo>
                <a:lnTo>
                  <a:pt x="5871116" y="2861156"/>
                </a:lnTo>
                <a:lnTo>
                  <a:pt x="5861462" y="2842392"/>
                </a:lnTo>
                <a:lnTo>
                  <a:pt x="5842613" y="2827486"/>
                </a:lnTo>
                <a:lnTo>
                  <a:pt x="5842611" y="2827483"/>
                </a:lnTo>
                <a:close/>
                <a:moveTo>
                  <a:pt x="5761313" y="1974015"/>
                </a:moveTo>
                <a:lnTo>
                  <a:pt x="5754799" y="1999763"/>
                </a:lnTo>
                <a:cubicBezTo>
                  <a:pt x="5750990" y="2008056"/>
                  <a:pt x="5745310" y="2016020"/>
                  <a:pt x="5737071" y="2023547"/>
                </a:cubicBezTo>
                <a:cubicBezTo>
                  <a:pt x="5753550" y="2008497"/>
                  <a:pt x="5759789" y="1991685"/>
                  <a:pt x="5761313" y="1974015"/>
                </a:cubicBezTo>
                <a:close/>
                <a:moveTo>
                  <a:pt x="5744119" y="1768838"/>
                </a:moveTo>
                <a:cubicBezTo>
                  <a:pt x="5739738" y="1774411"/>
                  <a:pt x="5736975" y="1779948"/>
                  <a:pt x="5735518" y="1785412"/>
                </a:cubicBezTo>
                <a:lnTo>
                  <a:pt x="5734738" y="1801558"/>
                </a:lnTo>
                <a:cubicBezTo>
                  <a:pt x="5733070" y="1790986"/>
                  <a:pt x="5735356" y="1779981"/>
                  <a:pt x="5744119" y="1768838"/>
                </a:cubicBezTo>
                <a:close/>
                <a:moveTo>
                  <a:pt x="5853708" y="520953"/>
                </a:moveTo>
                <a:lnTo>
                  <a:pt x="5846981" y="549926"/>
                </a:lnTo>
                <a:lnTo>
                  <a:pt x="5840726" y="566616"/>
                </a:lnTo>
                <a:lnTo>
                  <a:pt x="5834776" y="581804"/>
                </a:lnTo>
                <a:lnTo>
                  <a:pt x="5834358" y="583595"/>
                </a:lnTo>
                <a:lnTo>
                  <a:pt x="5832183" y="589388"/>
                </a:lnTo>
                <a:cubicBezTo>
                  <a:pt x="5829783" y="597005"/>
                  <a:pt x="5828025" y="604728"/>
                  <a:pt x="5827560" y="612658"/>
                </a:cubicBezTo>
                <a:lnTo>
                  <a:pt x="5834358" y="583595"/>
                </a:lnTo>
                <a:lnTo>
                  <a:pt x="5840674" y="566754"/>
                </a:lnTo>
                <a:lnTo>
                  <a:pt x="5840726" y="566616"/>
                </a:lnTo>
                <a:lnTo>
                  <a:pt x="5846564" y="551717"/>
                </a:lnTo>
                <a:lnTo>
                  <a:pt x="5846981" y="549926"/>
                </a:lnTo>
                <a:lnTo>
                  <a:pt x="5849145" y="544146"/>
                </a:lnTo>
                <a:cubicBezTo>
                  <a:pt x="5851532" y="536547"/>
                  <a:pt x="5853271" y="528850"/>
                  <a:pt x="5853708" y="520953"/>
                </a:cubicBezTo>
                <a:close/>
                <a:moveTo>
                  <a:pt x="5802605" y="268794"/>
                </a:moveTo>
                <a:cubicBezTo>
                  <a:pt x="5800080" y="279176"/>
                  <a:pt x="5798377" y="289296"/>
                  <a:pt x="5797729" y="299164"/>
                </a:cubicBezTo>
                <a:cubicBezTo>
                  <a:pt x="5797080" y="309031"/>
                  <a:pt x="5797485" y="318646"/>
                  <a:pt x="5799176" y="328017"/>
                </a:cubicBezTo>
                <a:close/>
                <a:moveTo>
                  <a:pt x="0" y="0"/>
                </a:moveTo>
                <a:lnTo>
                  <a:pt x="6120021" y="0"/>
                </a:lnTo>
                <a:lnTo>
                  <a:pt x="6115806" y="24480"/>
                </a:lnTo>
                <a:cubicBezTo>
                  <a:pt x="6113321" y="32636"/>
                  <a:pt x="6109559" y="40471"/>
                  <a:pt x="6103795" y="47806"/>
                </a:cubicBezTo>
                <a:cubicBezTo>
                  <a:pt x="6088935" y="66857"/>
                  <a:pt x="6092364" y="85336"/>
                  <a:pt x="6094651" y="105718"/>
                </a:cubicBezTo>
                <a:cubicBezTo>
                  <a:pt x="6096365" y="121150"/>
                  <a:pt x="6095794" y="136963"/>
                  <a:pt x="6095986" y="152584"/>
                </a:cubicBezTo>
                <a:cubicBezTo>
                  <a:pt x="6096555" y="180017"/>
                  <a:pt x="6096746" y="207450"/>
                  <a:pt x="6097699" y="234883"/>
                </a:cubicBezTo>
                <a:cubicBezTo>
                  <a:pt x="6098079" y="243648"/>
                  <a:pt x="6102844" y="252600"/>
                  <a:pt x="6102082" y="261173"/>
                </a:cubicBezTo>
                <a:cubicBezTo>
                  <a:pt x="6098461" y="300800"/>
                  <a:pt x="6092746" y="340425"/>
                  <a:pt x="6089507" y="380050"/>
                </a:cubicBezTo>
                <a:cubicBezTo>
                  <a:pt x="6087603" y="402529"/>
                  <a:pt x="6091220" y="425581"/>
                  <a:pt x="6088555" y="447870"/>
                </a:cubicBezTo>
                <a:cubicBezTo>
                  <a:pt x="6085507" y="473587"/>
                  <a:pt x="6077697" y="498733"/>
                  <a:pt x="6072932" y="524262"/>
                </a:cubicBezTo>
                <a:cubicBezTo>
                  <a:pt x="6071600" y="531310"/>
                  <a:pt x="6073315" y="539121"/>
                  <a:pt x="6073694" y="546552"/>
                </a:cubicBezTo>
                <a:cubicBezTo>
                  <a:pt x="6074076" y="554933"/>
                  <a:pt x="6074838" y="563125"/>
                  <a:pt x="6075029" y="571508"/>
                </a:cubicBezTo>
                <a:cubicBezTo>
                  <a:pt x="6075411" y="597037"/>
                  <a:pt x="6074838" y="622564"/>
                  <a:pt x="6076173" y="648092"/>
                </a:cubicBezTo>
                <a:cubicBezTo>
                  <a:pt x="6076934" y="663713"/>
                  <a:pt x="6084744" y="680096"/>
                  <a:pt x="6081886" y="694576"/>
                </a:cubicBezTo>
                <a:cubicBezTo>
                  <a:pt x="6076363" y="724104"/>
                  <a:pt x="6088745" y="753633"/>
                  <a:pt x="6078459" y="783158"/>
                </a:cubicBezTo>
                <a:cubicBezTo>
                  <a:pt x="6075411" y="792306"/>
                  <a:pt x="6083031" y="804877"/>
                  <a:pt x="6083411" y="815929"/>
                </a:cubicBezTo>
                <a:cubicBezTo>
                  <a:pt x="6084363" y="843552"/>
                  <a:pt x="6084173" y="871173"/>
                  <a:pt x="6083983" y="898797"/>
                </a:cubicBezTo>
                <a:cubicBezTo>
                  <a:pt x="6083793" y="923562"/>
                  <a:pt x="6086459" y="949281"/>
                  <a:pt x="6081125" y="973095"/>
                </a:cubicBezTo>
                <a:cubicBezTo>
                  <a:pt x="6075411" y="998052"/>
                  <a:pt x="6076173" y="1020529"/>
                  <a:pt x="6082649" y="1044725"/>
                </a:cubicBezTo>
                <a:cubicBezTo>
                  <a:pt x="6087031" y="1061298"/>
                  <a:pt x="6087603" y="1078826"/>
                  <a:pt x="6088935" y="1095972"/>
                </a:cubicBezTo>
                <a:cubicBezTo>
                  <a:pt x="6090459" y="1114449"/>
                  <a:pt x="6086459" y="1134834"/>
                  <a:pt x="6092746" y="1151600"/>
                </a:cubicBezTo>
                <a:cubicBezTo>
                  <a:pt x="6111415" y="1201512"/>
                  <a:pt x="6115415" y="1252757"/>
                  <a:pt x="6115415" y="1304955"/>
                </a:cubicBezTo>
                <a:cubicBezTo>
                  <a:pt x="6115415" y="1314483"/>
                  <a:pt x="6112750" y="1324198"/>
                  <a:pt x="6109892" y="1333341"/>
                </a:cubicBezTo>
                <a:cubicBezTo>
                  <a:pt x="6092746" y="1386684"/>
                  <a:pt x="6094269" y="1440216"/>
                  <a:pt x="6104748" y="1494509"/>
                </a:cubicBezTo>
                <a:cubicBezTo>
                  <a:pt x="6107034" y="1505751"/>
                  <a:pt x="6107415" y="1518324"/>
                  <a:pt x="6105130" y="1529563"/>
                </a:cubicBezTo>
                <a:cubicBezTo>
                  <a:pt x="6098461" y="1561189"/>
                  <a:pt x="6087411" y="1591859"/>
                  <a:pt x="6082649" y="1623675"/>
                </a:cubicBezTo>
                <a:cubicBezTo>
                  <a:pt x="6074838" y="1676253"/>
                  <a:pt x="6101126" y="1721785"/>
                  <a:pt x="6118274" y="1768838"/>
                </a:cubicBezTo>
                <a:cubicBezTo>
                  <a:pt x="6134467" y="1813610"/>
                  <a:pt x="6171044" y="1851709"/>
                  <a:pt x="6162851" y="1904673"/>
                </a:cubicBezTo>
                <a:cubicBezTo>
                  <a:pt x="6162090" y="1910004"/>
                  <a:pt x="6167233" y="1915912"/>
                  <a:pt x="6168567" y="1921817"/>
                </a:cubicBezTo>
                <a:cubicBezTo>
                  <a:pt x="6172188" y="1938009"/>
                  <a:pt x="6176566" y="1954202"/>
                  <a:pt x="6178283" y="1970586"/>
                </a:cubicBezTo>
                <a:cubicBezTo>
                  <a:pt x="6180570" y="1990589"/>
                  <a:pt x="6179809" y="2010974"/>
                  <a:pt x="6181713" y="2030977"/>
                </a:cubicBezTo>
                <a:cubicBezTo>
                  <a:pt x="6182856" y="2043835"/>
                  <a:pt x="6184951" y="2056600"/>
                  <a:pt x="6186761" y="2069340"/>
                </a:cubicBezTo>
                <a:lnTo>
                  <a:pt x="6187012" y="2072225"/>
                </a:lnTo>
                <a:lnTo>
                  <a:pt x="6187012" y="2131532"/>
                </a:lnTo>
                <a:lnTo>
                  <a:pt x="6186141" y="2138304"/>
                </a:lnTo>
                <a:cubicBezTo>
                  <a:pt x="6183950" y="2148519"/>
                  <a:pt x="6181332" y="2158712"/>
                  <a:pt x="6179617" y="2168903"/>
                </a:cubicBezTo>
                <a:cubicBezTo>
                  <a:pt x="6174854" y="2197670"/>
                  <a:pt x="6176188" y="2229296"/>
                  <a:pt x="6163995" y="2254633"/>
                </a:cubicBezTo>
                <a:cubicBezTo>
                  <a:pt x="6151041" y="2281683"/>
                  <a:pt x="6145135" y="2307402"/>
                  <a:pt x="6149135" y="2335405"/>
                </a:cubicBezTo>
                <a:cubicBezTo>
                  <a:pt x="6150469" y="2344741"/>
                  <a:pt x="6158471" y="2356744"/>
                  <a:pt x="6166661" y="2360933"/>
                </a:cubicBezTo>
                <a:cubicBezTo>
                  <a:pt x="6184950" y="2370270"/>
                  <a:pt x="6188190" y="2383032"/>
                  <a:pt x="6181902" y="2400369"/>
                </a:cubicBezTo>
                <a:cubicBezTo>
                  <a:pt x="6176566" y="2415420"/>
                  <a:pt x="6173901" y="2433897"/>
                  <a:pt x="6163613" y="2444184"/>
                </a:cubicBezTo>
                <a:cubicBezTo>
                  <a:pt x="6134467" y="2473333"/>
                  <a:pt x="6133515" y="2510483"/>
                  <a:pt x="6125705" y="2546678"/>
                </a:cubicBezTo>
                <a:cubicBezTo>
                  <a:pt x="6120940" y="2568774"/>
                  <a:pt x="6120750" y="2589352"/>
                  <a:pt x="6123988" y="2611450"/>
                </a:cubicBezTo>
                <a:cubicBezTo>
                  <a:pt x="6131227" y="2659455"/>
                  <a:pt x="6120940" y="2706131"/>
                  <a:pt x="6107796" y="2752235"/>
                </a:cubicBezTo>
                <a:cubicBezTo>
                  <a:pt x="6099034" y="2782716"/>
                  <a:pt x="6093699" y="2813958"/>
                  <a:pt x="6084744" y="2844248"/>
                </a:cubicBezTo>
                <a:cubicBezTo>
                  <a:pt x="6077886" y="2866918"/>
                  <a:pt x="6069694" y="2889587"/>
                  <a:pt x="6058646" y="2910353"/>
                </a:cubicBezTo>
                <a:cubicBezTo>
                  <a:pt x="6042452" y="2940455"/>
                  <a:pt x="6018067" y="2966742"/>
                  <a:pt x="6024544" y="3005035"/>
                </a:cubicBezTo>
                <a:cubicBezTo>
                  <a:pt x="6030260" y="3038756"/>
                  <a:pt x="6018259" y="3069235"/>
                  <a:pt x="6006828" y="3100099"/>
                </a:cubicBezTo>
                <a:cubicBezTo>
                  <a:pt x="5998446" y="3122770"/>
                  <a:pt x="5989871" y="3145436"/>
                  <a:pt x="5984537" y="3168870"/>
                </a:cubicBezTo>
                <a:cubicBezTo>
                  <a:pt x="5978251" y="3196686"/>
                  <a:pt x="5980920" y="3228119"/>
                  <a:pt x="5969297" y="3252885"/>
                </a:cubicBezTo>
                <a:cubicBezTo>
                  <a:pt x="5957105" y="3278795"/>
                  <a:pt x="5965297" y="3300319"/>
                  <a:pt x="5968726" y="3323372"/>
                </a:cubicBezTo>
                <a:cubicBezTo>
                  <a:pt x="5974061" y="3360139"/>
                  <a:pt x="5983967" y="3396719"/>
                  <a:pt x="5971395" y="3433866"/>
                </a:cubicBezTo>
                <a:cubicBezTo>
                  <a:pt x="5956153" y="3479015"/>
                  <a:pt x="5939769" y="3523785"/>
                  <a:pt x="5925292" y="3569124"/>
                </a:cubicBezTo>
                <a:cubicBezTo>
                  <a:pt x="5919765" y="3586653"/>
                  <a:pt x="5917479" y="3605509"/>
                  <a:pt x="5915003" y="3623799"/>
                </a:cubicBezTo>
                <a:cubicBezTo>
                  <a:pt x="5912906" y="3641134"/>
                  <a:pt x="5918242" y="3661899"/>
                  <a:pt x="5910241" y="3675238"/>
                </a:cubicBezTo>
                <a:cubicBezTo>
                  <a:pt x="5889667" y="3709529"/>
                  <a:pt x="5879569" y="3744770"/>
                  <a:pt x="5879569" y="3784397"/>
                </a:cubicBezTo>
                <a:cubicBezTo>
                  <a:pt x="5879569" y="3799258"/>
                  <a:pt x="5870996" y="3813737"/>
                  <a:pt x="5869471" y="3828785"/>
                </a:cubicBezTo>
                <a:cubicBezTo>
                  <a:pt x="5867567" y="3849362"/>
                  <a:pt x="5862423" y="3872985"/>
                  <a:pt x="5869664" y="3890891"/>
                </a:cubicBezTo>
                <a:cubicBezTo>
                  <a:pt x="5886809" y="3932993"/>
                  <a:pt x="5872519" y="3967091"/>
                  <a:pt x="5855566" y="4003861"/>
                </a:cubicBezTo>
                <a:cubicBezTo>
                  <a:pt x="5838801" y="4040058"/>
                  <a:pt x="5825466" y="4078159"/>
                  <a:pt x="5814416" y="4116641"/>
                </a:cubicBezTo>
                <a:cubicBezTo>
                  <a:pt x="5810415" y="4131119"/>
                  <a:pt x="5817085" y="4148453"/>
                  <a:pt x="5818417" y="4164458"/>
                </a:cubicBezTo>
                <a:cubicBezTo>
                  <a:pt x="5818798" y="4170174"/>
                  <a:pt x="5819370" y="4176461"/>
                  <a:pt x="5817466" y="4181603"/>
                </a:cubicBezTo>
                <a:cubicBezTo>
                  <a:pt x="5799176" y="4231324"/>
                  <a:pt x="5785269" y="4281810"/>
                  <a:pt x="5794794" y="4335722"/>
                </a:cubicBezTo>
                <a:cubicBezTo>
                  <a:pt x="5795747" y="4340674"/>
                  <a:pt x="5793650" y="4346201"/>
                  <a:pt x="5792317" y="4351154"/>
                </a:cubicBezTo>
                <a:cubicBezTo>
                  <a:pt x="5785461" y="4375349"/>
                  <a:pt x="5774601" y="4398972"/>
                  <a:pt x="5772124" y="4423545"/>
                </a:cubicBezTo>
                <a:cubicBezTo>
                  <a:pt x="5766028" y="4484127"/>
                  <a:pt x="5763550" y="4545086"/>
                  <a:pt x="5759550" y="4606053"/>
                </a:cubicBezTo>
                <a:cubicBezTo>
                  <a:pt x="5759361" y="4609863"/>
                  <a:pt x="5759361" y="4613864"/>
                  <a:pt x="5758027" y="4617291"/>
                </a:cubicBezTo>
                <a:cubicBezTo>
                  <a:pt x="5749834" y="4639772"/>
                  <a:pt x="5752502" y="4659393"/>
                  <a:pt x="5768123" y="4678445"/>
                </a:cubicBezTo>
                <a:cubicBezTo>
                  <a:pt x="5774982" y="4686828"/>
                  <a:pt x="5778601" y="4698258"/>
                  <a:pt x="5782412" y="4708734"/>
                </a:cubicBezTo>
                <a:cubicBezTo>
                  <a:pt x="5788127" y="4724167"/>
                  <a:pt x="5793650" y="4739978"/>
                  <a:pt x="5797271" y="4755980"/>
                </a:cubicBezTo>
                <a:cubicBezTo>
                  <a:pt x="5800700" y="4771793"/>
                  <a:pt x="5805462" y="4788747"/>
                  <a:pt x="5802796" y="4803988"/>
                </a:cubicBezTo>
                <a:cubicBezTo>
                  <a:pt x="5798035" y="4831420"/>
                  <a:pt x="5787366" y="4857522"/>
                  <a:pt x="5780315" y="4884572"/>
                </a:cubicBezTo>
                <a:cubicBezTo>
                  <a:pt x="5777837" y="4893907"/>
                  <a:pt x="5778221" y="4904195"/>
                  <a:pt x="5778030" y="4913909"/>
                </a:cubicBezTo>
                <a:cubicBezTo>
                  <a:pt x="5777459" y="4936201"/>
                  <a:pt x="5782984" y="4959061"/>
                  <a:pt x="5767171" y="4979253"/>
                </a:cubicBezTo>
                <a:cubicBezTo>
                  <a:pt x="5752311" y="4997922"/>
                  <a:pt x="5756692" y="5016785"/>
                  <a:pt x="5767932" y="5036405"/>
                </a:cubicBezTo>
                <a:cubicBezTo>
                  <a:pt x="5775934" y="5050504"/>
                  <a:pt x="5782221" y="5066505"/>
                  <a:pt x="5785269" y="5082317"/>
                </a:cubicBezTo>
                <a:cubicBezTo>
                  <a:pt x="5789460" y="5104036"/>
                  <a:pt x="5791175" y="5125562"/>
                  <a:pt x="5788697" y="5148995"/>
                </a:cubicBezTo>
                <a:cubicBezTo>
                  <a:pt x="5786983" y="5165570"/>
                  <a:pt x="5786221" y="5179097"/>
                  <a:pt x="5776125" y="5192051"/>
                </a:cubicBezTo>
                <a:cubicBezTo>
                  <a:pt x="5774601" y="5194145"/>
                  <a:pt x="5774219" y="5197955"/>
                  <a:pt x="5774412" y="5200813"/>
                </a:cubicBezTo>
                <a:cubicBezTo>
                  <a:pt x="5777649" y="5238343"/>
                  <a:pt x="5775934" y="5275491"/>
                  <a:pt x="5773646" y="5313403"/>
                </a:cubicBezTo>
                <a:cubicBezTo>
                  <a:pt x="5770601" y="5361598"/>
                  <a:pt x="5779553" y="5412276"/>
                  <a:pt x="5811559" y="5453995"/>
                </a:cubicBezTo>
                <a:cubicBezTo>
                  <a:pt x="5816322" y="5460092"/>
                  <a:pt x="5818417" y="5469236"/>
                  <a:pt x="5819562" y="5477239"/>
                </a:cubicBezTo>
                <a:cubicBezTo>
                  <a:pt x="5824514" y="5514957"/>
                  <a:pt x="5827942" y="5552869"/>
                  <a:pt x="5833467" y="5590590"/>
                </a:cubicBezTo>
                <a:cubicBezTo>
                  <a:pt x="5836516" y="5611164"/>
                  <a:pt x="5839182" y="5632691"/>
                  <a:pt x="5847565" y="5651360"/>
                </a:cubicBezTo>
                <a:cubicBezTo>
                  <a:pt x="5855756" y="5669647"/>
                  <a:pt x="5865471" y="5684320"/>
                  <a:pt x="5848327" y="5695178"/>
                </a:cubicBezTo>
                <a:cubicBezTo>
                  <a:pt x="5857471" y="5714607"/>
                  <a:pt x="5865092" y="5731564"/>
                  <a:pt x="5873282" y="5748136"/>
                </a:cubicBezTo>
                <a:cubicBezTo>
                  <a:pt x="5876329" y="5754234"/>
                  <a:pt x="5881284" y="5759378"/>
                  <a:pt x="5884142" y="5765474"/>
                </a:cubicBezTo>
                <a:cubicBezTo>
                  <a:pt x="5887190" y="5771953"/>
                  <a:pt x="5889094" y="5779191"/>
                  <a:pt x="5890620" y="5786239"/>
                </a:cubicBezTo>
                <a:cubicBezTo>
                  <a:pt x="5897477" y="5817674"/>
                  <a:pt x="5903763" y="5849107"/>
                  <a:pt x="5911194" y="5880348"/>
                </a:cubicBezTo>
                <a:cubicBezTo>
                  <a:pt x="5912717" y="5886447"/>
                  <a:pt x="5918813" y="5891590"/>
                  <a:pt x="5922813" y="5897114"/>
                </a:cubicBezTo>
                <a:cubicBezTo>
                  <a:pt x="5925481" y="5900735"/>
                  <a:pt x="5929482" y="5904353"/>
                  <a:pt x="5930054" y="5908355"/>
                </a:cubicBezTo>
                <a:cubicBezTo>
                  <a:pt x="5934626" y="5938836"/>
                  <a:pt x="5939961" y="5969124"/>
                  <a:pt x="5942246" y="5999796"/>
                </a:cubicBezTo>
                <a:cubicBezTo>
                  <a:pt x="5944149" y="6025515"/>
                  <a:pt x="5943580" y="6050282"/>
                  <a:pt x="5976728" y="6056948"/>
                </a:cubicBezTo>
                <a:cubicBezTo>
                  <a:pt x="5982443" y="6058092"/>
                  <a:pt x="5988540" y="6066284"/>
                  <a:pt x="5991396" y="6072569"/>
                </a:cubicBezTo>
                <a:cubicBezTo>
                  <a:pt x="5999589" y="6090477"/>
                  <a:pt x="6005113" y="6109530"/>
                  <a:pt x="6013494" y="6127247"/>
                </a:cubicBezTo>
                <a:cubicBezTo>
                  <a:pt x="6041500" y="6185351"/>
                  <a:pt x="6059217" y="6246121"/>
                  <a:pt x="6055978" y="6311084"/>
                </a:cubicBezTo>
                <a:cubicBezTo>
                  <a:pt x="6055026" y="6331277"/>
                  <a:pt x="6044737" y="6350899"/>
                  <a:pt x="6040926" y="6363664"/>
                </a:cubicBezTo>
                <a:cubicBezTo>
                  <a:pt x="6055978" y="6400429"/>
                  <a:pt x="6070456" y="6431292"/>
                  <a:pt x="6081315" y="6463490"/>
                </a:cubicBezTo>
                <a:cubicBezTo>
                  <a:pt x="6091031" y="6491874"/>
                  <a:pt x="6097127" y="6521593"/>
                  <a:pt x="6104175" y="6550742"/>
                </a:cubicBezTo>
                <a:cubicBezTo>
                  <a:pt x="6106844" y="6561411"/>
                  <a:pt x="6108367" y="6572269"/>
                  <a:pt x="6109702" y="6583128"/>
                </a:cubicBezTo>
                <a:cubicBezTo>
                  <a:pt x="6113892" y="6617036"/>
                  <a:pt x="6103795" y="6652472"/>
                  <a:pt x="6119798" y="6685617"/>
                </a:cubicBezTo>
                <a:cubicBezTo>
                  <a:pt x="6128180" y="6702955"/>
                  <a:pt x="6138276" y="6720103"/>
                  <a:pt x="6142658" y="6738388"/>
                </a:cubicBezTo>
                <a:cubicBezTo>
                  <a:pt x="6147421" y="6758011"/>
                  <a:pt x="6154851" y="6777207"/>
                  <a:pt x="6160162" y="6796804"/>
                </a:cubicBezTo>
                <a:lnTo>
                  <a:pt x="6164933" y="6857457"/>
                </a:lnTo>
                <a:lnTo>
                  <a:pt x="6037694" y="6857457"/>
                </a:lnTo>
                <a:lnTo>
                  <a:pt x="6037694" y="6857998"/>
                </a:lnTo>
                <a:lnTo>
                  <a:pt x="0" y="6857998"/>
                </a:lnTo>
                <a:close/>
              </a:path>
            </a:pathLst>
          </a:custGeom>
          <a:effectLst>
            <a:outerShdw blurRad="381000" dist="152400" algn="tl" rotWithShape="0">
              <a:prstClr val="black">
                <a:alpha val="10000"/>
              </a:prstClr>
            </a:outerShdw>
          </a:effectLst>
        </p:spPr>
      </p:pic>
      <p:grpSp>
        <p:nvGrpSpPr>
          <p:cNvPr id="51" name="Group 50">
            <a:extLst>
              <a:ext uri="{FF2B5EF4-FFF2-40B4-BE49-F238E27FC236}">
                <a16:creationId xmlns:a16="http://schemas.microsoft.com/office/drawing/2014/main" id="{E6517BAC-C80F-4065-90D8-703493E0B3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395368" y="0"/>
            <a:ext cx="874718" cy="6857455"/>
            <a:chOff x="5395368" y="0"/>
            <a:chExt cx="874718" cy="6857455"/>
          </a:xfrm>
        </p:grpSpPr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984DCDA5-A261-4103-B44C-068DCEA033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2404000" y="2991370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8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8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4E59A2A1-1352-47AA-80C2-0FF5375940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2403998" y="2991370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7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7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blipFill dpi="0" rotWithShape="1">
              <a:blip r:embed="rId3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5729420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F18414D-1626-4996-AACB-23D3DE45B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F4F210-4631-F6DF-D505-E18A55D40A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9" y="707132"/>
            <a:ext cx="3667125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5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Bonus in Action </a:t>
            </a:r>
          </a:p>
        </p:txBody>
      </p:sp>
      <p:pic>
        <p:nvPicPr>
          <p:cNvPr id="5" name="trim.34B057D2-C15D-4FC8-BAE3-BD2BDBB210CA.MOV">
            <a:hlinkClick r:id="" action="ppaction://media"/>
            <a:extLst>
              <a:ext uri="{FF2B5EF4-FFF2-40B4-BE49-F238E27FC236}">
                <a16:creationId xmlns:a16="http://schemas.microsoft.com/office/drawing/2014/main" id="{73D3C757-1205-954F-2070-A60ED4A46828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6205" y="115193"/>
            <a:ext cx="5029241" cy="662761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84C2E9E-0B5D-4B5F-9A1F-70EBDCE390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6206" y="115193"/>
            <a:ext cx="11939588" cy="662761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7A9243D-8FC3-4B36-874B-55906B03F4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096001" y="3209925"/>
            <a:ext cx="6095999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24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5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6" baseType="lpstr">
      <vt:lpstr>Office Theme</vt:lpstr>
      <vt:lpstr>The Blinking LED Project</vt:lpstr>
      <vt:lpstr>Design for One LED</vt:lpstr>
      <vt:lpstr>Project in Action</vt:lpstr>
      <vt:lpstr>Bonus Design</vt:lpstr>
      <vt:lpstr>Bonus in Action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Blinking LED Project</dc:title>
  <dc:creator>nekirian guidry</dc:creator>
  <cp:revision>1</cp:revision>
  <dcterms:created xsi:type="dcterms:W3CDTF">2025-04-26T02:34:46Z</dcterms:created>
  <dcterms:modified xsi:type="dcterms:W3CDTF">2025-04-26T02:50:21Z</dcterms:modified>
</cp:coreProperties>
</file>